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 id="2147483687" r:id="rId2"/>
    <p:sldMasterId id="2147483688" r:id="rId3"/>
  </p:sldMasterIdLst>
  <p:notesMasterIdLst>
    <p:notesMasterId r:id="rId61"/>
  </p:notesMasterIdLst>
  <p:sldIdLst>
    <p:sldId id="256" r:id="rId4"/>
    <p:sldId id="312"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Lst>
  <p:sldSz cx="9144000" cy="5143500" type="screen16x9"/>
  <p:notesSz cx="6858000" cy="9144000"/>
  <p:embeddedFontLst>
    <p:embeddedFont>
      <p:font typeface="Amatic SC" panose="00000500000000000000" pitchFamily="2" charset="-79"/>
      <p:regular r:id="rId62"/>
      <p:bold r:id="rId63"/>
    </p:embeddedFont>
    <p:embeddedFont>
      <p:font typeface="Anaheim" panose="020B0604020202020204" charset="0"/>
      <p:regular r:id="rId64"/>
    </p:embeddedFont>
    <p:embeddedFont>
      <p:font typeface="Barlow" panose="00000500000000000000" pitchFamily="2" charset="0"/>
      <p:regular r:id="rId65"/>
      <p:bold r:id="rId66"/>
      <p:italic r:id="rId67"/>
      <p:boldItalic r:id="rId68"/>
    </p:embeddedFont>
    <p:embeddedFont>
      <p:font typeface="Bebas Neue" panose="020B0606020202050201" pitchFamily="34" charset="0"/>
      <p:regular r:id="rId69"/>
    </p:embeddedFont>
    <p:embeddedFont>
      <p:font typeface="Calibri" panose="020F0502020204030204" pitchFamily="34" charset="0"/>
      <p:regular r:id="rId70"/>
      <p:bold r:id="rId71"/>
      <p:italic r:id="rId72"/>
      <p:boldItalic r:id="rId73"/>
    </p:embeddedFont>
    <p:embeddedFont>
      <p:font typeface="DM Sans" pitchFamily="2" charset="0"/>
      <p:regular r:id="rId74"/>
      <p:bold r:id="rId75"/>
      <p:italic r:id="rId76"/>
      <p:boldItalic r:id="rId77"/>
    </p:embeddedFont>
    <p:embeddedFont>
      <p:font typeface="Nunito Light" pitchFamily="2" charset="0"/>
      <p:regular r:id="rId78"/>
      <p:italic r:id="rId79"/>
    </p:embeddedFont>
    <p:embeddedFont>
      <p:font typeface="Proxima Nova" panose="020B0604020202020204" charset="0"/>
      <p:regular r:id="rId80"/>
      <p:bold r:id="rId81"/>
      <p:italic r:id="rId82"/>
      <p:boldItalic r:id="rId83"/>
    </p:embeddedFont>
    <p:embeddedFont>
      <p:font typeface="Proxima Nova Semibold" panose="020B0604020202020204" charset="0"/>
      <p:regular r:id="rId84"/>
      <p:bold r:id="rId85"/>
      <p:boldItalic r:id="rId86"/>
    </p:embeddedFont>
    <p:embeddedFont>
      <p:font typeface="PT Sans" panose="020B0503020203020204" pitchFamily="34" charset="0"/>
      <p:regular r:id="rId87"/>
      <p:bold r:id="rId88"/>
      <p:italic r:id="rId89"/>
      <p:boldItalic r:id="rId90"/>
    </p:embeddedFont>
    <p:embeddedFont>
      <p:font typeface="Raleway" pitchFamily="2" charset="0"/>
      <p:regular r:id="rId91"/>
      <p:bold r:id="rId92"/>
      <p:italic r:id="rId93"/>
      <p:boldItalic r:id="rId94"/>
    </p:embeddedFont>
    <p:embeddedFont>
      <p:font typeface="Roboto Medium" panose="02000000000000000000" pitchFamily="2" charset="0"/>
      <p:regular r:id="rId95"/>
      <p:bold r:id="rId96"/>
      <p:italic r:id="rId97"/>
      <p:boldItalic r:id="rId9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1793391-C81B-4348-A85C-57DF908A6B66}">
  <a:tblStyle styleId="{91793391-C81B-4348-A85C-57DF908A6B6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3D7B6CB-7579-45F2-981B-F0FCDA62CFBC}"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109" d="100"/>
          <a:sy n="109" d="100"/>
        </p:scale>
        <p:origin x="734"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2.fntdata"/><Relationship Id="rId68" Type="http://schemas.openxmlformats.org/officeDocument/2006/relationships/font" Target="fonts/font7.fntdata"/><Relationship Id="rId84" Type="http://schemas.openxmlformats.org/officeDocument/2006/relationships/font" Target="fonts/font23.fntdata"/><Relationship Id="rId89" Type="http://schemas.openxmlformats.org/officeDocument/2006/relationships/font" Target="fonts/font28.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13.fntdata"/><Relationship Id="rId79" Type="http://schemas.openxmlformats.org/officeDocument/2006/relationships/font" Target="fonts/font18.fntdata"/><Relationship Id="rId102" Type="http://schemas.openxmlformats.org/officeDocument/2006/relationships/tableStyles" Target="tableStyles.xml"/><Relationship Id="rId5" Type="http://schemas.openxmlformats.org/officeDocument/2006/relationships/slide" Target="slides/slide2.xml"/><Relationship Id="rId90" Type="http://schemas.openxmlformats.org/officeDocument/2006/relationships/font" Target="fonts/font29.fntdata"/><Relationship Id="rId95" Type="http://schemas.openxmlformats.org/officeDocument/2006/relationships/font" Target="fonts/font34.fntdata"/><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font" Target="fonts/font3.fntdata"/><Relationship Id="rId69" Type="http://schemas.openxmlformats.org/officeDocument/2006/relationships/font" Target="fonts/font8.fntdata"/><Relationship Id="rId80" Type="http://schemas.openxmlformats.org/officeDocument/2006/relationships/font" Target="fonts/font19.fntdata"/><Relationship Id="rId85" Type="http://schemas.openxmlformats.org/officeDocument/2006/relationships/font" Target="fonts/font24.fntdata"/><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font" Target="fonts/font6.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openxmlformats.org/officeDocument/2006/relationships/font" Target="fonts/font22.fntdata"/><Relationship Id="rId88" Type="http://schemas.openxmlformats.org/officeDocument/2006/relationships/font" Target="fonts/font27.fntdata"/><Relationship Id="rId91" Type="http://schemas.openxmlformats.org/officeDocument/2006/relationships/font" Target="fonts/font30.fntdata"/><Relationship Id="rId96" Type="http://schemas.openxmlformats.org/officeDocument/2006/relationships/font" Target="fonts/font35.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font" Target="fonts/font20.fntdata"/><Relationship Id="rId86" Type="http://schemas.openxmlformats.org/officeDocument/2006/relationships/font" Target="fonts/font25.fntdata"/><Relationship Id="rId94" Type="http://schemas.openxmlformats.org/officeDocument/2006/relationships/font" Target="fonts/font33.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15.fntdata"/><Relationship Id="rId97" Type="http://schemas.openxmlformats.org/officeDocument/2006/relationships/font" Target="fonts/font36.fntdata"/><Relationship Id="rId7" Type="http://schemas.openxmlformats.org/officeDocument/2006/relationships/slide" Target="slides/slide4.xml"/><Relationship Id="rId71" Type="http://schemas.openxmlformats.org/officeDocument/2006/relationships/font" Target="fonts/font10.fntdata"/><Relationship Id="rId92" Type="http://schemas.openxmlformats.org/officeDocument/2006/relationships/font" Target="fonts/font31.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5.fntdata"/><Relationship Id="rId87" Type="http://schemas.openxmlformats.org/officeDocument/2006/relationships/font" Target="fonts/font26.fntdata"/><Relationship Id="rId61" Type="http://schemas.openxmlformats.org/officeDocument/2006/relationships/notesMaster" Target="notesMasters/notesMaster1.xml"/><Relationship Id="rId82" Type="http://schemas.openxmlformats.org/officeDocument/2006/relationships/font" Target="fonts/font21.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font" Target="fonts/font16.fntdata"/><Relationship Id="rId100"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11.fntdata"/><Relationship Id="rId93" Type="http://schemas.openxmlformats.org/officeDocument/2006/relationships/font" Target="fonts/font32.fntdata"/><Relationship Id="rId98" Type="http://schemas.openxmlformats.org/officeDocument/2006/relationships/font" Target="fonts/font37.fntdata"/><Relationship Id="rId3" Type="http://schemas.openxmlformats.org/officeDocument/2006/relationships/slideMaster" Target="slideMasters/slideMaster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 name="Google Shape;1123;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22c55ba9081_2_9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22c55ba9081_2_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g54ff9c4cb4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 name="Google Shape;1142;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
        <p:cNvGrpSpPr/>
        <p:nvPr/>
      </p:nvGrpSpPr>
      <p:grpSpPr>
        <a:xfrm>
          <a:off x="0" y="0"/>
          <a:ext cx="0" cy="0"/>
          <a:chOff x="0" y="0"/>
          <a:chExt cx="0" cy="0"/>
        </a:xfrm>
      </p:grpSpPr>
      <p:sp>
        <p:nvSpPr>
          <p:cNvPr id="1147" name="Google Shape;1147;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8" name="Google Shape;114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54dda1946d_6_3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 name="Google Shape;1215;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6"/>
        <p:cNvGrpSpPr/>
        <p:nvPr/>
      </p:nvGrpSpPr>
      <p:grpSpPr>
        <a:xfrm>
          <a:off x="0" y="0"/>
          <a:ext cx="0" cy="0"/>
          <a:chOff x="0" y="0"/>
          <a:chExt cx="0" cy="0"/>
        </a:xfrm>
      </p:grpSpPr>
      <p:sp>
        <p:nvSpPr>
          <p:cNvPr id="1247" name="Google Shape;1247;g22c55ba9081_2_1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8" name="Google Shape;1248;g22c55ba9081_2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22c55ba9081_2_4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22c55ba9081_2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54dda1946d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3"/>
        <p:cNvGrpSpPr/>
        <p:nvPr/>
      </p:nvGrpSpPr>
      <p:grpSpPr>
        <a:xfrm>
          <a:off x="0" y="0"/>
          <a:ext cx="0" cy="0"/>
          <a:chOff x="0" y="0"/>
          <a:chExt cx="0" cy="0"/>
        </a:xfrm>
      </p:grpSpPr>
      <p:sp>
        <p:nvSpPr>
          <p:cNvPr id="1294" name="Google Shape;1294;g54dda1946d_4_27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5" name="Google Shape;1295;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54dda1946d_4_2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1"/>
        <p:cNvGrpSpPr/>
        <p:nvPr/>
      </p:nvGrpSpPr>
      <p:grpSpPr>
        <a:xfrm>
          <a:off x="0" y="0"/>
          <a:ext cx="0" cy="0"/>
          <a:chOff x="0" y="0"/>
          <a:chExt cx="0" cy="0"/>
        </a:xfrm>
      </p:grpSpPr>
      <p:sp>
        <p:nvSpPr>
          <p:cNvPr id="1312" name="Google Shape;1312;g22c55ba9081_2_9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 name="Google Shape;1313;g22c55ba9081_2_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8"/>
        <p:cNvGrpSpPr/>
        <p:nvPr/>
      </p:nvGrpSpPr>
      <p:grpSpPr>
        <a:xfrm>
          <a:off x="0" y="0"/>
          <a:ext cx="0" cy="0"/>
          <a:chOff x="0" y="0"/>
          <a:chExt cx="0" cy="0"/>
        </a:xfrm>
      </p:grpSpPr>
      <p:sp>
        <p:nvSpPr>
          <p:cNvPr id="1319" name="Google Shape;1319;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 name="Google Shape;1320;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22c55ba9081_2_9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 name="Google Shape;1333;g22c55ba9081_2_9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1"/>
        <p:cNvGrpSpPr/>
        <p:nvPr/>
      </p:nvGrpSpPr>
      <p:grpSpPr>
        <a:xfrm>
          <a:off x="0" y="0"/>
          <a:ext cx="0" cy="0"/>
          <a:chOff x="0" y="0"/>
          <a:chExt cx="0" cy="0"/>
        </a:xfrm>
      </p:grpSpPr>
      <p:sp>
        <p:nvSpPr>
          <p:cNvPr id="1362" name="Google Shape;1362;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3" name="Google Shape;1363;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g22c55ba9081_2_10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1" name="Google Shape;1391;g22c55ba9081_2_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
        <p:cNvGrpSpPr/>
        <p:nvPr/>
      </p:nvGrpSpPr>
      <p:grpSpPr>
        <a:xfrm>
          <a:off x="0" y="0"/>
          <a:ext cx="0" cy="0"/>
          <a:chOff x="0" y="0"/>
          <a:chExt cx="0" cy="0"/>
        </a:xfrm>
      </p:grpSpPr>
      <p:sp>
        <p:nvSpPr>
          <p:cNvPr id="1021" name="Google Shape;1021;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2" name="Google Shape;102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9"/>
        <p:cNvGrpSpPr/>
        <p:nvPr/>
      </p:nvGrpSpPr>
      <p:grpSpPr>
        <a:xfrm>
          <a:off x="0" y="0"/>
          <a:ext cx="0" cy="0"/>
          <a:chOff x="0" y="0"/>
          <a:chExt cx="0" cy="0"/>
        </a:xfrm>
      </p:grpSpPr>
      <p:sp>
        <p:nvSpPr>
          <p:cNvPr id="1400" name="Google Shape;140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1" name="Google Shape;140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9"/>
        <p:cNvGrpSpPr/>
        <p:nvPr/>
      </p:nvGrpSpPr>
      <p:grpSpPr>
        <a:xfrm>
          <a:off x="0" y="0"/>
          <a:ext cx="0" cy="0"/>
          <a:chOff x="0" y="0"/>
          <a:chExt cx="0" cy="0"/>
        </a:xfrm>
      </p:grpSpPr>
      <p:sp>
        <p:nvSpPr>
          <p:cNvPr id="1420" name="Google Shape;1420;g22c55ba9081_2_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1" name="Google Shape;1421;g22c55ba9081_2_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22c55ba9081_2_9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22c55ba9081_2_9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9"/>
        <p:cNvGrpSpPr/>
        <p:nvPr/>
      </p:nvGrpSpPr>
      <p:grpSpPr>
        <a:xfrm>
          <a:off x="0" y="0"/>
          <a:ext cx="0" cy="0"/>
          <a:chOff x="0" y="0"/>
          <a:chExt cx="0" cy="0"/>
        </a:xfrm>
      </p:grpSpPr>
      <p:sp>
        <p:nvSpPr>
          <p:cNvPr id="1450" name="Google Shape;1450;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1" name="Google Shape;1451;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0"/>
        <p:cNvGrpSpPr/>
        <p:nvPr/>
      </p:nvGrpSpPr>
      <p:grpSpPr>
        <a:xfrm>
          <a:off x="0" y="0"/>
          <a:ext cx="0" cy="0"/>
          <a:chOff x="0" y="0"/>
          <a:chExt cx="0" cy="0"/>
        </a:xfrm>
      </p:grpSpPr>
      <p:sp>
        <p:nvSpPr>
          <p:cNvPr id="1461" name="Google Shape;1461;g22c55ba9081_2_10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2" name="Google Shape;1462;g22c55ba9081_2_1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1"/>
        <p:cNvGrpSpPr/>
        <p:nvPr/>
      </p:nvGrpSpPr>
      <p:grpSpPr>
        <a:xfrm>
          <a:off x="0" y="0"/>
          <a:ext cx="0" cy="0"/>
          <a:chOff x="0" y="0"/>
          <a:chExt cx="0" cy="0"/>
        </a:xfrm>
      </p:grpSpPr>
      <p:sp>
        <p:nvSpPr>
          <p:cNvPr id="1472" name="Google Shape;1472;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3" name="Google Shape;1473;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3"/>
        <p:cNvGrpSpPr/>
        <p:nvPr/>
      </p:nvGrpSpPr>
      <p:grpSpPr>
        <a:xfrm>
          <a:off x="0" y="0"/>
          <a:ext cx="0" cy="0"/>
          <a:chOff x="0" y="0"/>
          <a:chExt cx="0" cy="0"/>
        </a:xfrm>
      </p:grpSpPr>
      <p:sp>
        <p:nvSpPr>
          <p:cNvPr id="1494" name="Google Shape;1494;g1e13a28d767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5" name="Google Shape;1495;g1e13a28d76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0"/>
        <p:cNvGrpSpPr/>
        <p:nvPr/>
      </p:nvGrpSpPr>
      <p:grpSpPr>
        <a:xfrm>
          <a:off x="0" y="0"/>
          <a:ext cx="0" cy="0"/>
          <a:chOff x="0" y="0"/>
          <a:chExt cx="0" cy="0"/>
        </a:xfrm>
      </p:grpSpPr>
      <p:sp>
        <p:nvSpPr>
          <p:cNvPr id="1501" name="Google Shape;1501;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 name="Google Shape;1502;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8"/>
        <p:cNvGrpSpPr/>
        <p:nvPr/>
      </p:nvGrpSpPr>
      <p:grpSpPr>
        <a:xfrm>
          <a:off x="0" y="0"/>
          <a:ext cx="0" cy="0"/>
          <a:chOff x="0" y="0"/>
          <a:chExt cx="0" cy="0"/>
        </a:xfrm>
      </p:grpSpPr>
      <p:sp>
        <p:nvSpPr>
          <p:cNvPr id="1549" name="Google Shape;1549;g22c55ba9081_2_12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0" name="Google Shape;1550;g22c55ba9081_2_12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54dda1946d_6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4"/>
        <p:cNvGrpSpPr/>
        <p:nvPr/>
      </p:nvGrpSpPr>
      <p:grpSpPr>
        <a:xfrm>
          <a:off x="0" y="0"/>
          <a:ext cx="0" cy="0"/>
          <a:chOff x="0" y="0"/>
          <a:chExt cx="0" cy="0"/>
        </a:xfrm>
      </p:grpSpPr>
      <p:sp>
        <p:nvSpPr>
          <p:cNvPr id="1555" name="Google Shape;1555;g22c55ba9081_2_12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6" name="Google Shape;1556;g22c55ba9081_2_12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0"/>
        <p:cNvGrpSpPr/>
        <p:nvPr/>
      </p:nvGrpSpPr>
      <p:grpSpPr>
        <a:xfrm>
          <a:off x="0" y="0"/>
          <a:ext cx="0" cy="0"/>
          <a:chOff x="0" y="0"/>
          <a:chExt cx="0" cy="0"/>
        </a:xfrm>
      </p:grpSpPr>
      <p:sp>
        <p:nvSpPr>
          <p:cNvPr id="1561" name="Google Shape;1561;g22c55ba9081_2_128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2" name="Google Shape;1562;g22c55ba9081_2_128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g1e13a28d767_0_88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6" name="Google Shape;1576;g1e13a28d767_0_88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0"/>
        <p:cNvGrpSpPr/>
        <p:nvPr/>
      </p:nvGrpSpPr>
      <p:grpSpPr>
        <a:xfrm>
          <a:off x="0" y="0"/>
          <a:ext cx="0" cy="0"/>
          <a:chOff x="0" y="0"/>
          <a:chExt cx="0" cy="0"/>
        </a:xfrm>
      </p:grpSpPr>
      <p:sp>
        <p:nvSpPr>
          <p:cNvPr id="1591" name="Google Shape;1591;g1e13a28d767_0_88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2" name="Google Shape;1592;g1e13a28d767_0_88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9"/>
        <p:cNvGrpSpPr/>
        <p:nvPr/>
      </p:nvGrpSpPr>
      <p:grpSpPr>
        <a:xfrm>
          <a:off x="0" y="0"/>
          <a:ext cx="0" cy="0"/>
          <a:chOff x="0" y="0"/>
          <a:chExt cx="0" cy="0"/>
        </a:xfrm>
      </p:grpSpPr>
      <p:sp>
        <p:nvSpPr>
          <p:cNvPr id="1930" name="Google Shape;1930;g1e13a28d767_0_9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1" name="Google Shape;1931;g1e13a28d767_0_9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0"/>
        <p:cNvGrpSpPr/>
        <p:nvPr/>
      </p:nvGrpSpPr>
      <p:grpSpPr>
        <a:xfrm>
          <a:off x="0" y="0"/>
          <a:ext cx="0" cy="0"/>
          <a:chOff x="0" y="0"/>
          <a:chExt cx="0" cy="0"/>
        </a:xfrm>
      </p:grpSpPr>
      <p:sp>
        <p:nvSpPr>
          <p:cNvPr id="4131" name="Google Shape;4131;g1e13a28d767_0_113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2" name="Google Shape;4132;g1e13a28d767_0_11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9"/>
        <p:cNvGrpSpPr/>
        <p:nvPr/>
      </p:nvGrpSpPr>
      <p:grpSpPr>
        <a:xfrm>
          <a:off x="0" y="0"/>
          <a:ext cx="0" cy="0"/>
          <a:chOff x="0" y="0"/>
          <a:chExt cx="0" cy="0"/>
        </a:xfrm>
      </p:grpSpPr>
      <p:sp>
        <p:nvSpPr>
          <p:cNvPr id="4550" name="Google Shape;4550;g1e13a28d767_0_117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1" name="Google Shape;4551;g1e13a28d767_0_117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9"/>
        <p:cNvGrpSpPr/>
        <p:nvPr/>
      </p:nvGrpSpPr>
      <p:grpSpPr>
        <a:xfrm>
          <a:off x="0" y="0"/>
          <a:ext cx="0" cy="0"/>
          <a:chOff x="0" y="0"/>
          <a:chExt cx="0" cy="0"/>
        </a:xfrm>
      </p:grpSpPr>
      <p:sp>
        <p:nvSpPr>
          <p:cNvPr id="4720" name="Google Shape;4720;g1e13a28d767_0_11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1" name="Google Shape;4721;g1e13a28d767_0_11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4"/>
        <p:cNvGrpSpPr/>
        <p:nvPr/>
      </p:nvGrpSpPr>
      <p:grpSpPr>
        <a:xfrm>
          <a:off x="0" y="0"/>
          <a:ext cx="0" cy="0"/>
          <a:chOff x="0" y="0"/>
          <a:chExt cx="0" cy="0"/>
        </a:xfrm>
      </p:grpSpPr>
      <p:sp>
        <p:nvSpPr>
          <p:cNvPr id="5125" name="Google Shape;5125;g1e13a28d767_0_123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6" name="Google Shape;5126;g1e13a28d767_0_12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4"/>
        <p:cNvGrpSpPr/>
        <p:nvPr/>
      </p:nvGrpSpPr>
      <p:grpSpPr>
        <a:xfrm>
          <a:off x="0" y="0"/>
          <a:ext cx="0" cy="0"/>
          <a:chOff x="0" y="0"/>
          <a:chExt cx="0" cy="0"/>
        </a:xfrm>
      </p:grpSpPr>
      <p:sp>
        <p:nvSpPr>
          <p:cNvPr id="5505" name="Google Shape;5505;g1e13a28d767_0_127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6" name="Google Shape;5506;g1e13a28d767_0_12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
        <p:cNvGrpSpPr/>
        <p:nvPr/>
      </p:nvGrpSpPr>
      <p:grpSpPr>
        <a:xfrm>
          <a:off x="0" y="0"/>
          <a:ext cx="0" cy="0"/>
          <a:chOff x="0" y="0"/>
          <a:chExt cx="0" cy="0"/>
        </a:xfrm>
      </p:grpSpPr>
      <p:sp>
        <p:nvSpPr>
          <p:cNvPr id="1048" name="Google Shape;1048;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9" name="Google Shape;1049;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0"/>
        <p:cNvGrpSpPr/>
        <p:nvPr/>
      </p:nvGrpSpPr>
      <p:grpSpPr>
        <a:xfrm>
          <a:off x="0" y="0"/>
          <a:ext cx="0" cy="0"/>
          <a:chOff x="0" y="0"/>
          <a:chExt cx="0" cy="0"/>
        </a:xfrm>
      </p:grpSpPr>
      <p:sp>
        <p:nvSpPr>
          <p:cNvPr id="5931" name="Google Shape;5931;g1e13a28d767_0_13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2" name="Google Shape;5932;g1e13a28d767_0_13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1"/>
        <p:cNvGrpSpPr/>
        <p:nvPr/>
      </p:nvGrpSpPr>
      <p:grpSpPr>
        <a:xfrm>
          <a:off x="0" y="0"/>
          <a:ext cx="0" cy="0"/>
          <a:chOff x="0" y="0"/>
          <a:chExt cx="0" cy="0"/>
        </a:xfrm>
      </p:grpSpPr>
      <p:sp>
        <p:nvSpPr>
          <p:cNvPr id="6292" name="Google Shape;6292;g1e13a28d767_0_135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3" name="Google Shape;6293;g1e13a28d767_0_13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1"/>
        <p:cNvGrpSpPr/>
        <p:nvPr/>
      </p:nvGrpSpPr>
      <p:grpSpPr>
        <a:xfrm>
          <a:off x="0" y="0"/>
          <a:ext cx="0" cy="0"/>
          <a:chOff x="0" y="0"/>
          <a:chExt cx="0" cy="0"/>
        </a:xfrm>
      </p:grpSpPr>
      <p:sp>
        <p:nvSpPr>
          <p:cNvPr id="6802" name="Google Shape;6802;g1e13a28d767_0_140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3" name="Google Shape;6803;g1e13a28d767_0_14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1"/>
        <p:cNvGrpSpPr/>
        <p:nvPr/>
      </p:nvGrpSpPr>
      <p:grpSpPr>
        <a:xfrm>
          <a:off x="0" y="0"/>
          <a:ext cx="0" cy="0"/>
          <a:chOff x="0" y="0"/>
          <a:chExt cx="0" cy="0"/>
        </a:xfrm>
      </p:grpSpPr>
      <p:sp>
        <p:nvSpPr>
          <p:cNvPr id="7422" name="Google Shape;7422;g1e13a28d767_0_14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3" name="Google Shape;7423;g1e13a28d767_0_14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5"/>
        <p:cNvGrpSpPr/>
        <p:nvPr/>
      </p:nvGrpSpPr>
      <p:grpSpPr>
        <a:xfrm>
          <a:off x="0" y="0"/>
          <a:ext cx="0" cy="0"/>
          <a:chOff x="0" y="0"/>
          <a:chExt cx="0" cy="0"/>
        </a:xfrm>
      </p:grpSpPr>
      <p:sp>
        <p:nvSpPr>
          <p:cNvPr id="8016" name="Google Shape;8016;g1e13a28d767_0_15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7" name="Google Shape;8017;g1e13a28d767_0_15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6"/>
        <p:cNvGrpSpPr/>
        <p:nvPr/>
      </p:nvGrpSpPr>
      <p:grpSpPr>
        <a:xfrm>
          <a:off x="0" y="0"/>
          <a:ext cx="0" cy="0"/>
          <a:chOff x="0" y="0"/>
          <a:chExt cx="0" cy="0"/>
        </a:xfrm>
      </p:grpSpPr>
      <p:sp>
        <p:nvSpPr>
          <p:cNvPr id="8337" name="Google Shape;8337;g1e13a28d767_0_155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8" name="Google Shape;8338;g1e13a28d767_0_155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4"/>
        <p:cNvGrpSpPr/>
        <p:nvPr/>
      </p:nvGrpSpPr>
      <p:grpSpPr>
        <a:xfrm>
          <a:off x="0" y="0"/>
          <a:ext cx="0" cy="0"/>
          <a:chOff x="0" y="0"/>
          <a:chExt cx="0" cy="0"/>
        </a:xfrm>
      </p:grpSpPr>
      <p:sp>
        <p:nvSpPr>
          <p:cNvPr id="8645" name="Google Shape;8645;g1e13a28d767_0_175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6" name="Google Shape;8646;g1e13a28d767_0_17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4"/>
        <p:cNvGrpSpPr/>
        <p:nvPr/>
      </p:nvGrpSpPr>
      <p:grpSpPr>
        <a:xfrm>
          <a:off x="0" y="0"/>
          <a:ext cx="0" cy="0"/>
          <a:chOff x="0" y="0"/>
          <a:chExt cx="0" cy="0"/>
        </a:xfrm>
      </p:grpSpPr>
      <p:sp>
        <p:nvSpPr>
          <p:cNvPr id="1055" name="Google Shape;1055;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6" name="Google Shape;1056;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
        <p:cNvGrpSpPr/>
        <p:nvPr/>
      </p:nvGrpSpPr>
      <p:grpSpPr>
        <a:xfrm>
          <a:off x="0" y="0"/>
          <a:ext cx="0" cy="0"/>
          <a:chOff x="0" y="0"/>
          <a:chExt cx="0" cy="0"/>
        </a:xfrm>
      </p:grpSpPr>
      <p:sp>
        <p:nvSpPr>
          <p:cNvPr id="1062" name="Google Shape;1062;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 name="Google Shape;106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235700" y="1646775"/>
            <a:ext cx="6672600" cy="12432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07675" y="2930625"/>
            <a:ext cx="45288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7420425" y="313807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7758925" y="4356275"/>
            <a:ext cx="636199" cy="247800"/>
            <a:chOff x="7758925" y="4356275"/>
            <a:chExt cx="636199" cy="247800"/>
          </a:xfrm>
        </p:grpSpPr>
        <p:sp>
          <p:nvSpPr>
            <p:cNvPr id="13" name="Google Shape;13;p2"/>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a:off x="-28372" y="-7089"/>
            <a:ext cx="9201600" cy="5186100"/>
            <a:chOff x="-28372" y="-7089"/>
            <a:chExt cx="9201600" cy="5186100"/>
          </a:xfrm>
        </p:grpSpPr>
        <p:cxnSp>
          <p:nvCxnSpPr>
            <p:cNvPr id="16" name="Google Shape;16;p2"/>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7" name="Google Shape;17;p2"/>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8" name="Google Shape;18;p2"/>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19" name="Google Shape;19;p2"/>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20" name="Google Shape;20;p2"/>
          <p:cNvGrpSpPr/>
          <p:nvPr/>
        </p:nvGrpSpPr>
        <p:grpSpPr>
          <a:xfrm>
            <a:off x="361425" y="3744850"/>
            <a:ext cx="1136700" cy="1139775"/>
            <a:chOff x="6532950" y="648050"/>
            <a:chExt cx="1136700" cy="1139775"/>
          </a:xfrm>
        </p:grpSpPr>
        <p:sp>
          <p:nvSpPr>
            <p:cNvPr id="21" name="Google Shape;21;p2"/>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22;p2"/>
            <p:cNvCxnSpPr>
              <a:stCxn id="21" idx="1"/>
              <a:endCxn id="21"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23" name="Google Shape;23;p2"/>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24;p2"/>
            <p:cNvCxnSpPr>
              <a:stCxn id="23" idx="1"/>
              <a:endCxn id="23"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25" name="Google Shape;25;p2"/>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 name="Google Shape;26;p2"/>
            <p:cNvCxnSpPr>
              <a:stCxn id="25" idx="1"/>
              <a:endCxn id="25"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27" name="Google Shape;27;p2"/>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 name="Google Shape;28;p2"/>
            <p:cNvCxnSpPr>
              <a:stCxn id="27" idx="1"/>
              <a:endCxn id="27"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29" name="Google Shape;29;p2"/>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 name="Google Shape;30;p2"/>
            <p:cNvCxnSpPr>
              <a:stCxn id="29" idx="1"/>
              <a:endCxn id="29"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31" name="Google Shape;31;p2"/>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 name="Google Shape;32;p2"/>
            <p:cNvCxnSpPr>
              <a:stCxn id="31" idx="1"/>
              <a:endCxn id="31"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33" name="Google Shape;33;p2"/>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 name="Google Shape;34;p2"/>
            <p:cNvCxnSpPr>
              <a:stCxn id="33" idx="1"/>
              <a:endCxn id="33"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35" name="Google Shape;35;p2"/>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 name="Google Shape;36;p2"/>
            <p:cNvCxnSpPr>
              <a:stCxn id="35" idx="1"/>
              <a:endCxn id="35"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37" name="Google Shape;37;p2"/>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2"/>
            <p:cNvCxnSpPr>
              <a:stCxn id="37" idx="1"/>
              <a:endCxn id="37"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39" name="Google Shape;39;p2"/>
          <p:cNvSpPr/>
          <p:nvPr/>
        </p:nvSpPr>
        <p:spPr>
          <a:xfrm>
            <a:off x="0" y="374485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782575" y="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2"/>
          <p:cNvGrpSpPr/>
          <p:nvPr/>
        </p:nvGrpSpPr>
        <p:grpSpPr>
          <a:xfrm rot="10800000">
            <a:off x="713225" y="544100"/>
            <a:ext cx="636199" cy="247800"/>
            <a:chOff x="7758925" y="4356275"/>
            <a:chExt cx="636199" cy="247800"/>
          </a:xfrm>
        </p:grpSpPr>
        <p:sp>
          <p:nvSpPr>
            <p:cNvPr id="42" name="Google Shape;42;p2"/>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a:off x="-1000725" y="-109965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2"/>
          <p:cNvGrpSpPr/>
          <p:nvPr/>
        </p:nvGrpSpPr>
        <p:grpSpPr>
          <a:xfrm>
            <a:off x="7645875" y="258900"/>
            <a:ext cx="1136700" cy="1139775"/>
            <a:chOff x="6532950" y="648050"/>
            <a:chExt cx="1136700" cy="1139775"/>
          </a:xfrm>
        </p:grpSpPr>
        <p:sp>
          <p:nvSpPr>
            <p:cNvPr id="46" name="Google Shape;46;p2"/>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2"/>
            <p:cNvCxnSpPr>
              <a:stCxn id="46" idx="1"/>
              <a:endCxn id="46"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48" name="Google Shape;48;p2"/>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2"/>
            <p:cNvCxnSpPr>
              <a:stCxn id="48" idx="1"/>
              <a:endCxn id="48"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50" name="Google Shape;50;p2"/>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 name="Google Shape;51;p2"/>
            <p:cNvCxnSpPr>
              <a:stCxn id="50" idx="1"/>
              <a:endCxn id="50"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52" name="Google Shape;52;p2"/>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2"/>
            <p:cNvCxnSpPr>
              <a:stCxn id="52" idx="1"/>
              <a:endCxn id="52"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54" name="Google Shape;54;p2"/>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55;p2"/>
            <p:cNvCxnSpPr>
              <a:stCxn id="54" idx="1"/>
              <a:endCxn id="54"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56" name="Google Shape;56;p2"/>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 name="Google Shape;57;p2"/>
            <p:cNvCxnSpPr>
              <a:stCxn id="56" idx="1"/>
              <a:endCxn id="56"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58" name="Google Shape;58;p2"/>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 name="Google Shape;59;p2"/>
            <p:cNvCxnSpPr>
              <a:stCxn id="58" idx="1"/>
              <a:endCxn id="58"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60" name="Google Shape;60;p2"/>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2"/>
            <p:cNvCxnSpPr>
              <a:stCxn id="60" idx="1"/>
              <a:endCxn id="60"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62" name="Google Shape;62;p2"/>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 name="Google Shape;63;p2"/>
            <p:cNvCxnSpPr>
              <a:stCxn id="62" idx="1"/>
              <a:endCxn id="62"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5"/>
        <p:cNvGrpSpPr/>
        <p:nvPr/>
      </p:nvGrpSpPr>
      <p:grpSpPr>
        <a:xfrm>
          <a:off x="0" y="0"/>
          <a:ext cx="0" cy="0"/>
          <a:chOff x="0" y="0"/>
          <a:chExt cx="0" cy="0"/>
        </a:xfrm>
      </p:grpSpPr>
      <p:sp>
        <p:nvSpPr>
          <p:cNvPr id="286" name="Google Shape;286;p11"/>
          <p:cNvSpPr txBox="1">
            <a:spLocks noGrp="1"/>
          </p:cNvSpPr>
          <p:nvPr>
            <p:ph type="title" hasCustomPrompt="1"/>
          </p:nvPr>
        </p:nvSpPr>
        <p:spPr>
          <a:xfrm>
            <a:off x="1284000" y="1786400"/>
            <a:ext cx="6576000" cy="11397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2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87" name="Google Shape;287;p11"/>
          <p:cNvSpPr txBox="1">
            <a:spLocks noGrp="1"/>
          </p:cNvSpPr>
          <p:nvPr>
            <p:ph type="subTitle" idx="1"/>
          </p:nvPr>
        </p:nvSpPr>
        <p:spPr>
          <a:xfrm>
            <a:off x="1284000" y="2903975"/>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88" name="Google Shape;288;p11"/>
          <p:cNvSpPr/>
          <p:nvPr/>
        </p:nvSpPr>
        <p:spPr>
          <a:xfrm>
            <a:off x="-1535925" y="313807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 name="Google Shape;289;p11"/>
          <p:cNvGrpSpPr/>
          <p:nvPr/>
        </p:nvGrpSpPr>
        <p:grpSpPr>
          <a:xfrm>
            <a:off x="-28372" y="-7089"/>
            <a:ext cx="9201600" cy="5186100"/>
            <a:chOff x="-28372" y="-7089"/>
            <a:chExt cx="9201600" cy="5186100"/>
          </a:xfrm>
        </p:grpSpPr>
        <p:cxnSp>
          <p:nvCxnSpPr>
            <p:cNvPr id="290" name="Google Shape;290;p11"/>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291" name="Google Shape;291;p11"/>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292" name="Google Shape;292;p11"/>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293" name="Google Shape;293;p11"/>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294" name="Google Shape;294;p11"/>
          <p:cNvSpPr/>
          <p:nvPr/>
        </p:nvSpPr>
        <p:spPr>
          <a:xfrm rot="5400000">
            <a:off x="616175" y="-620250"/>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8782575" y="378080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9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97"/>
        <p:cNvGrpSpPr/>
        <p:nvPr/>
      </p:nvGrpSpPr>
      <p:grpSpPr>
        <a:xfrm>
          <a:off x="0" y="0"/>
          <a:ext cx="0" cy="0"/>
          <a:chOff x="0" y="0"/>
          <a:chExt cx="0" cy="0"/>
        </a:xfrm>
      </p:grpSpPr>
      <p:sp>
        <p:nvSpPr>
          <p:cNvPr id="298" name="Google Shape;29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9" name="Google Shape;299;p13"/>
          <p:cNvSpPr txBox="1">
            <a:spLocks noGrp="1"/>
          </p:cNvSpPr>
          <p:nvPr>
            <p:ph type="title" idx="2" hasCustomPrompt="1"/>
          </p:nvPr>
        </p:nvSpPr>
        <p:spPr>
          <a:xfrm>
            <a:off x="1625120" y="1352175"/>
            <a:ext cx="7059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2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0" name="Google Shape;300;p13"/>
          <p:cNvSpPr txBox="1">
            <a:spLocks noGrp="1"/>
          </p:cNvSpPr>
          <p:nvPr>
            <p:ph type="title" idx="3" hasCustomPrompt="1"/>
          </p:nvPr>
        </p:nvSpPr>
        <p:spPr>
          <a:xfrm>
            <a:off x="1625120" y="2948843"/>
            <a:ext cx="7059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2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1" name="Google Shape;301;p13"/>
          <p:cNvSpPr txBox="1">
            <a:spLocks noGrp="1"/>
          </p:cNvSpPr>
          <p:nvPr>
            <p:ph type="title" idx="4" hasCustomPrompt="1"/>
          </p:nvPr>
        </p:nvSpPr>
        <p:spPr>
          <a:xfrm>
            <a:off x="4218974" y="1352175"/>
            <a:ext cx="7059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2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2" name="Google Shape;302;p13"/>
          <p:cNvSpPr txBox="1">
            <a:spLocks noGrp="1"/>
          </p:cNvSpPr>
          <p:nvPr>
            <p:ph type="title" idx="5" hasCustomPrompt="1"/>
          </p:nvPr>
        </p:nvSpPr>
        <p:spPr>
          <a:xfrm>
            <a:off x="4218974" y="2948843"/>
            <a:ext cx="7059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2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3" name="Google Shape;303;p13"/>
          <p:cNvSpPr txBox="1">
            <a:spLocks noGrp="1"/>
          </p:cNvSpPr>
          <p:nvPr>
            <p:ph type="title" idx="6" hasCustomPrompt="1"/>
          </p:nvPr>
        </p:nvSpPr>
        <p:spPr>
          <a:xfrm>
            <a:off x="6812834" y="1352175"/>
            <a:ext cx="7059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2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4" name="Google Shape;304;p13"/>
          <p:cNvSpPr txBox="1">
            <a:spLocks noGrp="1"/>
          </p:cNvSpPr>
          <p:nvPr>
            <p:ph type="title" idx="7" hasCustomPrompt="1"/>
          </p:nvPr>
        </p:nvSpPr>
        <p:spPr>
          <a:xfrm>
            <a:off x="6812834" y="2948843"/>
            <a:ext cx="7059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2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5" name="Google Shape;305;p13"/>
          <p:cNvSpPr txBox="1">
            <a:spLocks noGrp="1"/>
          </p:cNvSpPr>
          <p:nvPr>
            <p:ph type="subTitle" idx="1"/>
          </p:nvPr>
        </p:nvSpPr>
        <p:spPr>
          <a:xfrm>
            <a:off x="870393" y="1821266"/>
            <a:ext cx="221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6" name="Google Shape;306;p13"/>
          <p:cNvSpPr txBox="1">
            <a:spLocks noGrp="1"/>
          </p:cNvSpPr>
          <p:nvPr>
            <p:ph type="subTitle" idx="8"/>
          </p:nvPr>
        </p:nvSpPr>
        <p:spPr>
          <a:xfrm>
            <a:off x="3464247" y="1821266"/>
            <a:ext cx="221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7" name="Google Shape;307;p13"/>
          <p:cNvSpPr txBox="1">
            <a:spLocks noGrp="1"/>
          </p:cNvSpPr>
          <p:nvPr>
            <p:ph type="subTitle" idx="9"/>
          </p:nvPr>
        </p:nvSpPr>
        <p:spPr>
          <a:xfrm>
            <a:off x="6058107" y="1821266"/>
            <a:ext cx="221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8" name="Google Shape;308;p13"/>
          <p:cNvSpPr txBox="1">
            <a:spLocks noGrp="1"/>
          </p:cNvSpPr>
          <p:nvPr>
            <p:ph type="subTitle" idx="13"/>
          </p:nvPr>
        </p:nvSpPr>
        <p:spPr>
          <a:xfrm>
            <a:off x="870393" y="3418001"/>
            <a:ext cx="221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09" name="Google Shape;309;p13"/>
          <p:cNvSpPr txBox="1">
            <a:spLocks noGrp="1"/>
          </p:cNvSpPr>
          <p:nvPr>
            <p:ph type="subTitle" idx="14"/>
          </p:nvPr>
        </p:nvSpPr>
        <p:spPr>
          <a:xfrm>
            <a:off x="3464247" y="3418001"/>
            <a:ext cx="221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10" name="Google Shape;310;p13"/>
          <p:cNvSpPr txBox="1">
            <a:spLocks noGrp="1"/>
          </p:cNvSpPr>
          <p:nvPr>
            <p:ph type="subTitle" idx="15"/>
          </p:nvPr>
        </p:nvSpPr>
        <p:spPr>
          <a:xfrm>
            <a:off x="6058107" y="3418001"/>
            <a:ext cx="221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311" name="Google Shape;311;p13"/>
          <p:cNvGrpSpPr/>
          <p:nvPr/>
        </p:nvGrpSpPr>
        <p:grpSpPr>
          <a:xfrm>
            <a:off x="-28372" y="-7089"/>
            <a:ext cx="9201600" cy="5186100"/>
            <a:chOff x="-28372" y="-7089"/>
            <a:chExt cx="9201600" cy="5186100"/>
          </a:xfrm>
        </p:grpSpPr>
        <p:cxnSp>
          <p:nvCxnSpPr>
            <p:cNvPr id="312" name="Google Shape;312;p13"/>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313" name="Google Shape;313;p13"/>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314" name="Google Shape;314;p13"/>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315" name="Google Shape;315;p13"/>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316" name="Google Shape;316;p13"/>
          <p:cNvGrpSpPr/>
          <p:nvPr/>
        </p:nvGrpSpPr>
        <p:grpSpPr>
          <a:xfrm>
            <a:off x="8782575" y="258900"/>
            <a:ext cx="1136700" cy="1139775"/>
            <a:chOff x="6532950" y="648050"/>
            <a:chExt cx="1136700" cy="1139775"/>
          </a:xfrm>
        </p:grpSpPr>
        <p:sp>
          <p:nvSpPr>
            <p:cNvPr id="317" name="Google Shape;317;p13"/>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8" name="Google Shape;318;p13"/>
            <p:cNvCxnSpPr>
              <a:stCxn id="317" idx="1"/>
              <a:endCxn id="317"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319" name="Google Shape;319;p13"/>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0" name="Google Shape;320;p13"/>
            <p:cNvCxnSpPr>
              <a:stCxn id="319" idx="1"/>
              <a:endCxn id="319"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321" name="Google Shape;321;p13"/>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2" name="Google Shape;322;p13"/>
            <p:cNvCxnSpPr>
              <a:stCxn id="321" idx="1"/>
              <a:endCxn id="321"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323" name="Google Shape;323;p13"/>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4" name="Google Shape;324;p13"/>
            <p:cNvCxnSpPr>
              <a:stCxn id="323" idx="1"/>
              <a:endCxn id="323"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325" name="Google Shape;325;p13"/>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6" name="Google Shape;326;p13"/>
            <p:cNvCxnSpPr>
              <a:stCxn id="325" idx="1"/>
              <a:endCxn id="325"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327" name="Google Shape;327;p13"/>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8" name="Google Shape;328;p13"/>
            <p:cNvCxnSpPr>
              <a:stCxn id="327" idx="1"/>
              <a:endCxn id="327"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329" name="Google Shape;329;p13"/>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0" name="Google Shape;330;p13"/>
            <p:cNvCxnSpPr>
              <a:stCxn id="329" idx="1"/>
              <a:endCxn id="329"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331" name="Google Shape;331;p13"/>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2" name="Google Shape;332;p13"/>
            <p:cNvCxnSpPr>
              <a:stCxn id="331" idx="1"/>
              <a:endCxn id="331"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333" name="Google Shape;333;p13"/>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4" name="Google Shape;334;p13"/>
            <p:cNvCxnSpPr>
              <a:stCxn id="333" idx="1"/>
              <a:endCxn id="333"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335" name="Google Shape;335;p13"/>
          <p:cNvSpPr/>
          <p:nvPr/>
        </p:nvSpPr>
        <p:spPr>
          <a:xfrm>
            <a:off x="8782575" y="378080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rot="5400000">
            <a:off x="616175" y="-620250"/>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337"/>
        <p:cNvGrpSpPr/>
        <p:nvPr/>
      </p:nvGrpSpPr>
      <p:grpSpPr>
        <a:xfrm>
          <a:off x="0" y="0"/>
          <a:ext cx="0" cy="0"/>
          <a:chOff x="0" y="0"/>
          <a:chExt cx="0" cy="0"/>
        </a:xfrm>
      </p:grpSpPr>
      <p:sp>
        <p:nvSpPr>
          <p:cNvPr id="338" name="Google Shape;338;p14"/>
          <p:cNvSpPr txBox="1">
            <a:spLocks noGrp="1"/>
          </p:cNvSpPr>
          <p:nvPr>
            <p:ph type="title"/>
          </p:nvPr>
        </p:nvSpPr>
        <p:spPr>
          <a:xfrm>
            <a:off x="5371050" y="3374275"/>
            <a:ext cx="3059700" cy="541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339" name="Google Shape;339;p14"/>
          <p:cNvSpPr txBox="1">
            <a:spLocks noGrp="1"/>
          </p:cNvSpPr>
          <p:nvPr>
            <p:ph type="subTitle" idx="1"/>
          </p:nvPr>
        </p:nvSpPr>
        <p:spPr>
          <a:xfrm>
            <a:off x="2910425" y="1107425"/>
            <a:ext cx="5520300" cy="2156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grpSp>
        <p:nvGrpSpPr>
          <p:cNvPr id="340" name="Google Shape;340;p14"/>
          <p:cNvGrpSpPr/>
          <p:nvPr/>
        </p:nvGrpSpPr>
        <p:grpSpPr>
          <a:xfrm>
            <a:off x="-28372" y="-7089"/>
            <a:ext cx="9201600" cy="5186100"/>
            <a:chOff x="-28372" y="-7089"/>
            <a:chExt cx="9201600" cy="5186100"/>
          </a:xfrm>
        </p:grpSpPr>
        <p:cxnSp>
          <p:nvCxnSpPr>
            <p:cNvPr id="341" name="Google Shape;341;p14"/>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342" name="Google Shape;342;p14"/>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343" name="Google Shape;343;p14"/>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344" name="Google Shape;344;p14"/>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345" name="Google Shape;345;p14"/>
          <p:cNvGrpSpPr/>
          <p:nvPr/>
        </p:nvGrpSpPr>
        <p:grpSpPr>
          <a:xfrm>
            <a:off x="361425" y="3744850"/>
            <a:ext cx="1136700" cy="1139775"/>
            <a:chOff x="6532950" y="648050"/>
            <a:chExt cx="1136700" cy="1139775"/>
          </a:xfrm>
        </p:grpSpPr>
        <p:sp>
          <p:nvSpPr>
            <p:cNvPr id="346" name="Google Shape;346;p14"/>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7" name="Google Shape;347;p14"/>
            <p:cNvCxnSpPr>
              <a:stCxn id="346" idx="1"/>
              <a:endCxn id="346"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348" name="Google Shape;348;p14"/>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9" name="Google Shape;349;p14"/>
            <p:cNvCxnSpPr>
              <a:stCxn id="348" idx="1"/>
              <a:endCxn id="348"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350" name="Google Shape;350;p14"/>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1" name="Google Shape;351;p14"/>
            <p:cNvCxnSpPr>
              <a:stCxn id="350" idx="1"/>
              <a:endCxn id="350"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352" name="Google Shape;352;p14"/>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3" name="Google Shape;353;p14"/>
            <p:cNvCxnSpPr>
              <a:stCxn id="352" idx="1"/>
              <a:endCxn id="352"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354" name="Google Shape;354;p14"/>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5" name="Google Shape;355;p14"/>
            <p:cNvCxnSpPr>
              <a:stCxn id="354" idx="1"/>
              <a:endCxn id="354"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356" name="Google Shape;356;p14"/>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7" name="Google Shape;357;p14"/>
            <p:cNvCxnSpPr>
              <a:stCxn id="356" idx="1"/>
              <a:endCxn id="356"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358" name="Google Shape;358;p14"/>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9" name="Google Shape;359;p14"/>
            <p:cNvCxnSpPr>
              <a:stCxn id="358" idx="1"/>
              <a:endCxn id="358"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360" name="Google Shape;360;p14"/>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1" name="Google Shape;361;p14"/>
            <p:cNvCxnSpPr>
              <a:stCxn id="360" idx="1"/>
              <a:endCxn id="360"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362" name="Google Shape;362;p14"/>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3" name="Google Shape;363;p14"/>
            <p:cNvCxnSpPr>
              <a:stCxn id="362" idx="1"/>
              <a:endCxn id="362"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364" name="Google Shape;364;p14"/>
          <p:cNvSpPr/>
          <p:nvPr/>
        </p:nvSpPr>
        <p:spPr>
          <a:xfrm>
            <a:off x="8782575" y="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4"/>
          <p:cNvSpPr/>
          <p:nvPr/>
        </p:nvSpPr>
        <p:spPr>
          <a:xfrm>
            <a:off x="-577375" y="-144360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14"/>
          <p:cNvGrpSpPr/>
          <p:nvPr/>
        </p:nvGrpSpPr>
        <p:grpSpPr>
          <a:xfrm rot="10800000">
            <a:off x="713225" y="544100"/>
            <a:ext cx="636199" cy="247800"/>
            <a:chOff x="7758925" y="4356275"/>
            <a:chExt cx="636199" cy="247800"/>
          </a:xfrm>
        </p:grpSpPr>
        <p:sp>
          <p:nvSpPr>
            <p:cNvPr id="367" name="Google Shape;367;p14"/>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4"/>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369"/>
        <p:cNvGrpSpPr/>
        <p:nvPr/>
      </p:nvGrpSpPr>
      <p:grpSpPr>
        <a:xfrm>
          <a:off x="0" y="0"/>
          <a:ext cx="0" cy="0"/>
          <a:chOff x="0" y="0"/>
          <a:chExt cx="0" cy="0"/>
        </a:xfrm>
      </p:grpSpPr>
      <p:sp>
        <p:nvSpPr>
          <p:cNvPr id="370" name="Google Shape;370;p15"/>
          <p:cNvSpPr txBox="1">
            <a:spLocks noGrp="1"/>
          </p:cNvSpPr>
          <p:nvPr>
            <p:ph type="title"/>
          </p:nvPr>
        </p:nvSpPr>
        <p:spPr>
          <a:xfrm>
            <a:off x="904450" y="1233650"/>
            <a:ext cx="3568200" cy="1657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371" name="Google Shape;371;p15"/>
          <p:cNvSpPr txBox="1">
            <a:spLocks noGrp="1"/>
          </p:cNvSpPr>
          <p:nvPr>
            <p:ph type="subTitle" idx="1"/>
          </p:nvPr>
        </p:nvSpPr>
        <p:spPr>
          <a:xfrm>
            <a:off x="904450" y="2999125"/>
            <a:ext cx="3568200" cy="869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2" name="Google Shape;372;p15"/>
          <p:cNvSpPr>
            <a:spLocks noGrp="1"/>
          </p:cNvSpPr>
          <p:nvPr>
            <p:ph type="pic" idx="2"/>
          </p:nvPr>
        </p:nvSpPr>
        <p:spPr>
          <a:xfrm>
            <a:off x="5521400" y="1049988"/>
            <a:ext cx="2910000" cy="3043500"/>
          </a:xfrm>
          <a:prstGeom prst="rect">
            <a:avLst/>
          </a:prstGeom>
          <a:noFill/>
          <a:ln w="9525" cap="flat" cmpd="sng">
            <a:solidFill>
              <a:schemeClr val="lt2"/>
            </a:solidFill>
            <a:prstDash val="solid"/>
            <a:round/>
            <a:headEnd type="none" w="sm" len="sm"/>
            <a:tailEnd type="none" w="sm" len="sm"/>
          </a:ln>
        </p:spPr>
      </p:sp>
      <p:sp>
        <p:nvSpPr>
          <p:cNvPr id="373" name="Google Shape;373;p15"/>
          <p:cNvSpPr/>
          <p:nvPr/>
        </p:nvSpPr>
        <p:spPr>
          <a:xfrm>
            <a:off x="7734375" y="3948399"/>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5"/>
          <p:cNvSpPr/>
          <p:nvPr/>
        </p:nvSpPr>
        <p:spPr>
          <a:xfrm>
            <a:off x="71725" y="-219125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5"/>
          <p:cNvSpPr/>
          <p:nvPr/>
        </p:nvSpPr>
        <p:spPr>
          <a:xfrm rot="5400000">
            <a:off x="8257650" y="-620250"/>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 name="Google Shape;376;p15"/>
          <p:cNvGrpSpPr/>
          <p:nvPr/>
        </p:nvGrpSpPr>
        <p:grpSpPr>
          <a:xfrm>
            <a:off x="-775275" y="3742300"/>
            <a:ext cx="1136700" cy="1139775"/>
            <a:chOff x="6532950" y="648050"/>
            <a:chExt cx="1136700" cy="1139775"/>
          </a:xfrm>
        </p:grpSpPr>
        <p:sp>
          <p:nvSpPr>
            <p:cNvPr id="377" name="Google Shape;377;p15"/>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8" name="Google Shape;378;p15"/>
            <p:cNvCxnSpPr>
              <a:stCxn id="377" idx="1"/>
              <a:endCxn id="377"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379" name="Google Shape;379;p15"/>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0" name="Google Shape;380;p15"/>
            <p:cNvCxnSpPr>
              <a:stCxn id="379" idx="1"/>
              <a:endCxn id="379"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381" name="Google Shape;381;p15"/>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2" name="Google Shape;382;p15"/>
            <p:cNvCxnSpPr>
              <a:stCxn id="381" idx="1"/>
              <a:endCxn id="381"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383" name="Google Shape;383;p15"/>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4" name="Google Shape;384;p15"/>
            <p:cNvCxnSpPr>
              <a:stCxn id="383" idx="1"/>
              <a:endCxn id="383"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385" name="Google Shape;385;p15"/>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6" name="Google Shape;386;p15"/>
            <p:cNvCxnSpPr>
              <a:stCxn id="385" idx="1"/>
              <a:endCxn id="385"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387" name="Google Shape;387;p15"/>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8" name="Google Shape;388;p15"/>
            <p:cNvCxnSpPr>
              <a:stCxn id="387" idx="1"/>
              <a:endCxn id="387"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389" name="Google Shape;389;p15"/>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0" name="Google Shape;390;p15"/>
            <p:cNvCxnSpPr>
              <a:stCxn id="389" idx="1"/>
              <a:endCxn id="389"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391" name="Google Shape;391;p15"/>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2" name="Google Shape;392;p15"/>
            <p:cNvCxnSpPr>
              <a:stCxn id="391" idx="1"/>
              <a:endCxn id="391"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393" name="Google Shape;393;p15"/>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4" name="Google Shape;394;p15"/>
            <p:cNvCxnSpPr>
              <a:stCxn id="393" idx="1"/>
              <a:endCxn id="393"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grpSp>
        <p:nvGrpSpPr>
          <p:cNvPr id="395" name="Google Shape;395;p15"/>
          <p:cNvGrpSpPr/>
          <p:nvPr/>
        </p:nvGrpSpPr>
        <p:grpSpPr>
          <a:xfrm>
            <a:off x="-28372" y="-7089"/>
            <a:ext cx="9201600" cy="5186100"/>
            <a:chOff x="-28372" y="-7089"/>
            <a:chExt cx="9201600" cy="5186100"/>
          </a:xfrm>
        </p:grpSpPr>
        <p:cxnSp>
          <p:nvCxnSpPr>
            <p:cNvPr id="396" name="Google Shape;396;p15"/>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397" name="Google Shape;397;p15"/>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398" name="Google Shape;398;p15"/>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399" name="Google Shape;399;p15"/>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400"/>
        <p:cNvGrpSpPr/>
        <p:nvPr/>
      </p:nvGrpSpPr>
      <p:grpSpPr>
        <a:xfrm>
          <a:off x="0" y="0"/>
          <a:ext cx="0" cy="0"/>
          <a:chOff x="0" y="0"/>
          <a:chExt cx="0" cy="0"/>
        </a:xfrm>
      </p:grpSpPr>
      <p:grpSp>
        <p:nvGrpSpPr>
          <p:cNvPr id="401" name="Google Shape;401;p16"/>
          <p:cNvGrpSpPr/>
          <p:nvPr/>
        </p:nvGrpSpPr>
        <p:grpSpPr>
          <a:xfrm>
            <a:off x="-28372" y="-7089"/>
            <a:ext cx="9201600" cy="5186100"/>
            <a:chOff x="-28372" y="-7089"/>
            <a:chExt cx="9201600" cy="5186100"/>
          </a:xfrm>
        </p:grpSpPr>
        <p:cxnSp>
          <p:nvCxnSpPr>
            <p:cNvPr id="402" name="Google Shape;402;p16"/>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403" name="Google Shape;403;p16"/>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404" name="Google Shape;404;p16"/>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405" name="Google Shape;405;p16"/>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406" name="Google Shape;406;p16"/>
          <p:cNvSpPr txBox="1">
            <a:spLocks noGrp="1"/>
          </p:cNvSpPr>
          <p:nvPr>
            <p:ph type="title"/>
          </p:nvPr>
        </p:nvSpPr>
        <p:spPr>
          <a:xfrm>
            <a:off x="1039275" y="1485150"/>
            <a:ext cx="3218400" cy="1063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407" name="Google Shape;407;p16"/>
          <p:cNvSpPr txBox="1">
            <a:spLocks noGrp="1"/>
          </p:cNvSpPr>
          <p:nvPr>
            <p:ph type="subTitle" idx="1"/>
          </p:nvPr>
        </p:nvSpPr>
        <p:spPr>
          <a:xfrm>
            <a:off x="1039275" y="2548350"/>
            <a:ext cx="32184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8" name="Google Shape;408;p16"/>
          <p:cNvSpPr/>
          <p:nvPr/>
        </p:nvSpPr>
        <p:spPr>
          <a:xfrm>
            <a:off x="713225" y="443802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16"/>
          <p:cNvGrpSpPr/>
          <p:nvPr/>
        </p:nvGrpSpPr>
        <p:grpSpPr>
          <a:xfrm>
            <a:off x="8782575" y="258900"/>
            <a:ext cx="1136700" cy="1139775"/>
            <a:chOff x="6532950" y="648050"/>
            <a:chExt cx="1136700" cy="1139775"/>
          </a:xfrm>
        </p:grpSpPr>
        <p:sp>
          <p:nvSpPr>
            <p:cNvPr id="410" name="Google Shape;410;p16"/>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1" name="Google Shape;411;p16"/>
            <p:cNvCxnSpPr>
              <a:stCxn id="410" idx="1"/>
              <a:endCxn id="410"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412" name="Google Shape;412;p16"/>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3" name="Google Shape;413;p16"/>
            <p:cNvCxnSpPr>
              <a:stCxn id="412" idx="1"/>
              <a:endCxn id="412"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414" name="Google Shape;414;p16"/>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5" name="Google Shape;415;p16"/>
            <p:cNvCxnSpPr>
              <a:stCxn id="414" idx="1"/>
              <a:endCxn id="414"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416" name="Google Shape;416;p16"/>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7" name="Google Shape;417;p16"/>
            <p:cNvCxnSpPr>
              <a:stCxn id="416" idx="1"/>
              <a:endCxn id="416"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418" name="Google Shape;418;p16"/>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9" name="Google Shape;419;p16"/>
            <p:cNvCxnSpPr>
              <a:stCxn id="418" idx="1"/>
              <a:endCxn id="418"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420" name="Google Shape;420;p16"/>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1" name="Google Shape;421;p16"/>
            <p:cNvCxnSpPr>
              <a:stCxn id="420" idx="1"/>
              <a:endCxn id="420"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422" name="Google Shape;422;p16"/>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3" name="Google Shape;423;p16"/>
            <p:cNvCxnSpPr>
              <a:stCxn id="422" idx="1"/>
              <a:endCxn id="422"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424" name="Google Shape;424;p16"/>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5" name="Google Shape;425;p16"/>
            <p:cNvCxnSpPr>
              <a:stCxn id="424" idx="1"/>
              <a:endCxn id="424"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426" name="Google Shape;426;p16"/>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7" name="Google Shape;427;p16"/>
            <p:cNvCxnSpPr>
              <a:stCxn id="426" idx="1"/>
              <a:endCxn id="426"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428" name="Google Shape;428;p16"/>
          <p:cNvSpPr/>
          <p:nvPr/>
        </p:nvSpPr>
        <p:spPr>
          <a:xfrm rot="5400000">
            <a:off x="8262625" y="4268575"/>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429"/>
        <p:cNvGrpSpPr/>
        <p:nvPr/>
      </p:nvGrpSpPr>
      <p:grpSpPr>
        <a:xfrm>
          <a:off x="0" y="0"/>
          <a:ext cx="0" cy="0"/>
          <a:chOff x="0" y="0"/>
          <a:chExt cx="0" cy="0"/>
        </a:xfrm>
      </p:grpSpPr>
      <p:sp>
        <p:nvSpPr>
          <p:cNvPr id="430" name="Google Shape;430;p17"/>
          <p:cNvSpPr txBox="1">
            <a:spLocks noGrp="1"/>
          </p:cNvSpPr>
          <p:nvPr>
            <p:ph type="title"/>
          </p:nvPr>
        </p:nvSpPr>
        <p:spPr>
          <a:xfrm>
            <a:off x="5469850" y="1501200"/>
            <a:ext cx="2454600" cy="1060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1" name="Google Shape;431;p17"/>
          <p:cNvSpPr txBox="1">
            <a:spLocks noGrp="1"/>
          </p:cNvSpPr>
          <p:nvPr>
            <p:ph type="subTitle" idx="1"/>
          </p:nvPr>
        </p:nvSpPr>
        <p:spPr>
          <a:xfrm>
            <a:off x="4837350" y="2562000"/>
            <a:ext cx="3087300" cy="772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432" name="Google Shape;432;p17"/>
          <p:cNvGrpSpPr/>
          <p:nvPr/>
        </p:nvGrpSpPr>
        <p:grpSpPr>
          <a:xfrm>
            <a:off x="-28372" y="-7089"/>
            <a:ext cx="9201600" cy="5186100"/>
            <a:chOff x="-28372" y="-7089"/>
            <a:chExt cx="9201600" cy="5186100"/>
          </a:xfrm>
        </p:grpSpPr>
        <p:cxnSp>
          <p:nvCxnSpPr>
            <p:cNvPr id="433" name="Google Shape;433;p17"/>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434" name="Google Shape;434;p17"/>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435" name="Google Shape;435;p17"/>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436" name="Google Shape;436;p17"/>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437" name="Google Shape;437;p17"/>
          <p:cNvSpPr/>
          <p:nvPr/>
        </p:nvSpPr>
        <p:spPr>
          <a:xfrm>
            <a:off x="-2011075" y="231432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17"/>
          <p:cNvGrpSpPr/>
          <p:nvPr/>
        </p:nvGrpSpPr>
        <p:grpSpPr>
          <a:xfrm>
            <a:off x="8780975" y="3735200"/>
            <a:ext cx="1136700" cy="1139775"/>
            <a:chOff x="6532950" y="648050"/>
            <a:chExt cx="1136700" cy="1139775"/>
          </a:xfrm>
        </p:grpSpPr>
        <p:sp>
          <p:nvSpPr>
            <p:cNvPr id="439" name="Google Shape;439;p17"/>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0" name="Google Shape;440;p17"/>
            <p:cNvCxnSpPr>
              <a:stCxn id="439" idx="1"/>
              <a:endCxn id="439"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441" name="Google Shape;441;p17"/>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2" name="Google Shape;442;p17"/>
            <p:cNvCxnSpPr>
              <a:stCxn id="441" idx="1"/>
              <a:endCxn id="441"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443" name="Google Shape;443;p17"/>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4" name="Google Shape;444;p17"/>
            <p:cNvCxnSpPr>
              <a:stCxn id="443" idx="1"/>
              <a:endCxn id="443"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445" name="Google Shape;445;p17"/>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6" name="Google Shape;446;p17"/>
            <p:cNvCxnSpPr>
              <a:stCxn id="445" idx="1"/>
              <a:endCxn id="445"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447" name="Google Shape;447;p17"/>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 name="Google Shape;448;p17"/>
            <p:cNvCxnSpPr>
              <a:stCxn id="447" idx="1"/>
              <a:endCxn id="447"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449" name="Google Shape;449;p17"/>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 name="Google Shape;450;p17"/>
            <p:cNvCxnSpPr>
              <a:stCxn id="449" idx="1"/>
              <a:endCxn id="449"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451" name="Google Shape;451;p17"/>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2" name="Google Shape;452;p17"/>
            <p:cNvCxnSpPr>
              <a:stCxn id="451" idx="1"/>
              <a:endCxn id="451"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453" name="Google Shape;453;p17"/>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4" name="Google Shape;454;p17"/>
            <p:cNvCxnSpPr>
              <a:stCxn id="453" idx="1"/>
              <a:endCxn id="453"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455" name="Google Shape;455;p17"/>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6" name="Google Shape;456;p17"/>
            <p:cNvCxnSpPr>
              <a:stCxn id="455" idx="1"/>
              <a:endCxn id="455"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457" name="Google Shape;457;p17"/>
          <p:cNvSpPr/>
          <p:nvPr/>
        </p:nvSpPr>
        <p:spPr>
          <a:xfrm rot="5400000">
            <a:off x="8257650" y="-620250"/>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_2">
    <p:spTree>
      <p:nvGrpSpPr>
        <p:cNvPr id="1" name="Shape 458"/>
        <p:cNvGrpSpPr/>
        <p:nvPr/>
      </p:nvGrpSpPr>
      <p:grpSpPr>
        <a:xfrm>
          <a:off x="0" y="0"/>
          <a:ext cx="0" cy="0"/>
          <a:chOff x="0" y="0"/>
          <a:chExt cx="0" cy="0"/>
        </a:xfrm>
      </p:grpSpPr>
      <p:sp>
        <p:nvSpPr>
          <p:cNvPr id="459" name="Google Shape;459;p18"/>
          <p:cNvSpPr txBox="1">
            <a:spLocks noGrp="1"/>
          </p:cNvSpPr>
          <p:nvPr>
            <p:ph type="title"/>
          </p:nvPr>
        </p:nvSpPr>
        <p:spPr>
          <a:xfrm>
            <a:off x="1892625" y="1485150"/>
            <a:ext cx="21990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0" name="Google Shape;460;p18"/>
          <p:cNvSpPr txBox="1">
            <a:spLocks noGrp="1"/>
          </p:cNvSpPr>
          <p:nvPr>
            <p:ph type="subTitle" idx="1"/>
          </p:nvPr>
        </p:nvSpPr>
        <p:spPr>
          <a:xfrm>
            <a:off x="1382925" y="2548350"/>
            <a:ext cx="3218400" cy="80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461" name="Google Shape;461;p18"/>
          <p:cNvGrpSpPr/>
          <p:nvPr/>
        </p:nvGrpSpPr>
        <p:grpSpPr>
          <a:xfrm>
            <a:off x="-28372" y="-7089"/>
            <a:ext cx="9201600" cy="5186100"/>
            <a:chOff x="-28372" y="-7089"/>
            <a:chExt cx="9201600" cy="5186100"/>
          </a:xfrm>
        </p:grpSpPr>
        <p:cxnSp>
          <p:nvCxnSpPr>
            <p:cNvPr id="462" name="Google Shape;462;p18"/>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463" name="Google Shape;463;p18"/>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464" name="Google Shape;464;p18"/>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465" name="Google Shape;465;p18"/>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466" name="Google Shape;466;p18"/>
          <p:cNvGrpSpPr/>
          <p:nvPr/>
        </p:nvGrpSpPr>
        <p:grpSpPr>
          <a:xfrm>
            <a:off x="-775275" y="265477"/>
            <a:ext cx="1136700" cy="1139775"/>
            <a:chOff x="6532950" y="648050"/>
            <a:chExt cx="1136700" cy="1139775"/>
          </a:xfrm>
        </p:grpSpPr>
        <p:sp>
          <p:nvSpPr>
            <p:cNvPr id="467" name="Google Shape;467;p18"/>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8" name="Google Shape;468;p18"/>
            <p:cNvCxnSpPr>
              <a:stCxn id="467" idx="1"/>
              <a:endCxn id="467"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469" name="Google Shape;469;p18"/>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 name="Google Shape;470;p18"/>
            <p:cNvCxnSpPr>
              <a:stCxn id="469" idx="1"/>
              <a:endCxn id="469"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471" name="Google Shape;471;p18"/>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2" name="Google Shape;472;p18"/>
            <p:cNvCxnSpPr>
              <a:stCxn id="471" idx="1"/>
              <a:endCxn id="471"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473" name="Google Shape;473;p18"/>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4" name="Google Shape;474;p18"/>
            <p:cNvCxnSpPr>
              <a:stCxn id="473" idx="1"/>
              <a:endCxn id="473"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475" name="Google Shape;475;p1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6" name="Google Shape;476;p18"/>
            <p:cNvCxnSpPr>
              <a:stCxn id="475" idx="1"/>
              <a:endCxn id="475"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477" name="Google Shape;477;p18"/>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8" name="Google Shape;478;p18"/>
            <p:cNvCxnSpPr>
              <a:stCxn id="477" idx="1"/>
              <a:endCxn id="477"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479" name="Google Shape;479;p18"/>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0" name="Google Shape;480;p18"/>
            <p:cNvCxnSpPr>
              <a:stCxn id="479" idx="1"/>
              <a:endCxn id="479"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481" name="Google Shape;481;p18"/>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2" name="Google Shape;482;p18"/>
            <p:cNvCxnSpPr>
              <a:stCxn id="481" idx="1"/>
              <a:endCxn id="481"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483" name="Google Shape;483;p18"/>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18"/>
            <p:cNvCxnSpPr>
              <a:stCxn id="483" idx="1"/>
              <a:endCxn id="483"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485" name="Google Shape;485;p18"/>
          <p:cNvSpPr/>
          <p:nvPr/>
        </p:nvSpPr>
        <p:spPr>
          <a:xfrm rot="5400000">
            <a:off x="616175" y="4268575"/>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8"/>
          <p:cNvSpPr/>
          <p:nvPr/>
        </p:nvSpPr>
        <p:spPr>
          <a:xfrm>
            <a:off x="7791500" y="25890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TITLE_AND_BODY_1">
    <p:spTree>
      <p:nvGrpSpPr>
        <p:cNvPr id="1" name="Shape 487"/>
        <p:cNvGrpSpPr/>
        <p:nvPr/>
      </p:nvGrpSpPr>
      <p:grpSpPr>
        <a:xfrm>
          <a:off x="0" y="0"/>
          <a:ext cx="0" cy="0"/>
          <a:chOff x="0" y="0"/>
          <a:chExt cx="0" cy="0"/>
        </a:xfrm>
      </p:grpSpPr>
      <p:sp>
        <p:nvSpPr>
          <p:cNvPr id="488" name="Google Shape;488;p19"/>
          <p:cNvSpPr txBox="1">
            <a:spLocks noGrp="1"/>
          </p:cNvSpPr>
          <p:nvPr>
            <p:ph type="title"/>
          </p:nvPr>
        </p:nvSpPr>
        <p:spPr>
          <a:xfrm>
            <a:off x="720000" y="445025"/>
            <a:ext cx="49629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489" name="Google Shape;489;p19"/>
          <p:cNvSpPr txBox="1">
            <a:spLocks noGrp="1"/>
          </p:cNvSpPr>
          <p:nvPr>
            <p:ph type="body" idx="1"/>
          </p:nvPr>
        </p:nvSpPr>
        <p:spPr>
          <a:xfrm>
            <a:off x="720000" y="1215750"/>
            <a:ext cx="4962900" cy="14283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490" name="Google Shape;490;p19"/>
          <p:cNvGrpSpPr/>
          <p:nvPr/>
        </p:nvGrpSpPr>
        <p:grpSpPr>
          <a:xfrm>
            <a:off x="-28372" y="-7089"/>
            <a:ext cx="9201600" cy="5186100"/>
            <a:chOff x="-28372" y="-7089"/>
            <a:chExt cx="9201600" cy="5186100"/>
          </a:xfrm>
        </p:grpSpPr>
        <p:cxnSp>
          <p:nvCxnSpPr>
            <p:cNvPr id="491" name="Google Shape;491;p19"/>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492" name="Google Shape;492;p19"/>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493" name="Google Shape;493;p19"/>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494" name="Google Shape;494;p19"/>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5">
  <p:cSld name="TITLE_AND_BODY_2">
    <p:spTree>
      <p:nvGrpSpPr>
        <p:cNvPr id="1" name="Shape 495"/>
        <p:cNvGrpSpPr/>
        <p:nvPr/>
      </p:nvGrpSpPr>
      <p:grpSpPr>
        <a:xfrm>
          <a:off x="0" y="0"/>
          <a:ext cx="0" cy="0"/>
          <a:chOff x="0" y="0"/>
          <a:chExt cx="0" cy="0"/>
        </a:xfrm>
      </p:grpSpPr>
      <p:sp>
        <p:nvSpPr>
          <p:cNvPr id="496" name="Google Shape;496;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497" name="Google Shape;497;p20"/>
          <p:cNvSpPr txBox="1">
            <a:spLocks noGrp="1"/>
          </p:cNvSpPr>
          <p:nvPr>
            <p:ph type="body" idx="1"/>
          </p:nvPr>
        </p:nvSpPr>
        <p:spPr>
          <a:xfrm>
            <a:off x="720000" y="1520550"/>
            <a:ext cx="4716600" cy="1894200"/>
          </a:xfrm>
          <a:prstGeom prst="rect">
            <a:avLst/>
          </a:prstGeom>
        </p:spPr>
        <p:txBody>
          <a:bodyPr spcFirstLastPara="1" wrap="square" lIns="91425" tIns="91425" rIns="91425" bIns="91425" anchor="t" anchorCtr="0">
            <a:noAutofit/>
          </a:bodyPr>
          <a:lstStyle>
            <a:lvl1pPr marL="457200" lvl="0" indent="-323850" rtl="0">
              <a:spcBef>
                <a:spcPts val="0"/>
              </a:spcBef>
              <a:spcAft>
                <a:spcPts val="0"/>
              </a:spcAft>
              <a:buClr>
                <a:srgbClr val="D1B4E5"/>
              </a:buClr>
              <a:buSzPts val="1500"/>
              <a:buFont typeface="Barlow"/>
              <a:buAutoNum type="arabicPeriod"/>
              <a:defRPr/>
            </a:lvl1pPr>
            <a:lvl2pPr marL="914400" lvl="1" indent="-317500" rtl="0">
              <a:lnSpc>
                <a:spcPct val="100000"/>
              </a:lnSpc>
              <a:spcBef>
                <a:spcPts val="0"/>
              </a:spcBef>
              <a:spcAft>
                <a:spcPts val="0"/>
              </a:spcAft>
              <a:buClr>
                <a:srgbClr val="000000"/>
              </a:buClr>
              <a:buSzPts val="1400"/>
              <a:buFont typeface="Arimo"/>
              <a:buAutoNum type="alphaLcPeriod"/>
              <a:defRPr/>
            </a:lvl2pPr>
            <a:lvl3pPr marL="1371600" lvl="2" indent="-317500" rtl="0">
              <a:lnSpc>
                <a:spcPct val="100000"/>
              </a:lnSpc>
              <a:spcBef>
                <a:spcPts val="0"/>
              </a:spcBef>
              <a:spcAft>
                <a:spcPts val="0"/>
              </a:spcAft>
              <a:buClr>
                <a:srgbClr val="000000"/>
              </a:buClr>
              <a:buSzPts val="1400"/>
              <a:buFont typeface="Arimo"/>
              <a:buAutoNum type="romanLcPeriod"/>
              <a:defRPr/>
            </a:lvl3pPr>
            <a:lvl4pPr marL="1828800" lvl="3" indent="-317500" rtl="0">
              <a:lnSpc>
                <a:spcPct val="100000"/>
              </a:lnSpc>
              <a:spcBef>
                <a:spcPts val="0"/>
              </a:spcBef>
              <a:spcAft>
                <a:spcPts val="0"/>
              </a:spcAft>
              <a:buClr>
                <a:srgbClr val="000000"/>
              </a:buClr>
              <a:buSzPts val="1400"/>
              <a:buFont typeface="Arimo"/>
              <a:buAutoNum type="arabicPeriod"/>
              <a:defRPr/>
            </a:lvl4pPr>
            <a:lvl5pPr marL="2286000" lvl="4" indent="-317500" rtl="0">
              <a:lnSpc>
                <a:spcPct val="100000"/>
              </a:lnSpc>
              <a:spcBef>
                <a:spcPts val="0"/>
              </a:spcBef>
              <a:spcAft>
                <a:spcPts val="0"/>
              </a:spcAft>
              <a:buClr>
                <a:srgbClr val="000000"/>
              </a:buClr>
              <a:buSzPts val="1400"/>
              <a:buFont typeface="Arimo"/>
              <a:buAutoNum type="alphaLcPeriod"/>
              <a:defRPr/>
            </a:lvl5pPr>
            <a:lvl6pPr marL="2743200" lvl="5" indent="-317500" rtl="0">
              <a:lnSpc>
                <a:spcPct val="100000"/>
              </a:lnSpc>
              <a:spcBef>
                <a:spcPts val="0"/>
              </a:spcBef>
              <a:spcAft>
                <a:spcPts val="0"/>
              </a:spcAft>
              <a:buClr>
                <a:srgbClr val="000000"/>
              </a:buClr>
              <a:buSzPts val="1400"/>
              <a:buFont typeface="Arimo"/>
              <a:buAutoNum type="romanLcPeriod"/>
              <a:defRPr/>
            </a:lvl6pPr>
            <a:lvl7pPr marL="3200400" lvl="6" indent="-317500" rtl="0">
              <a:lnSpc>
                <a:spcPct val="100000"/>
              </a:lnSpc>
              <a:spcBef>
                <a:spcPts val="0"/>
              </a:spcBef>
              <a:spcAft>
                <a:spcPts val="0"/>
              </a:spcAft>
              <a:buClr>
                <a:srgbClr val="000000"/>
              </a:buClr>
              <a:buSzPts val="1400"/>
              <a:buFont typeface="Arimo"/>
              <a:buAutoNum type="arabicPeriod"/>
              <a:defRPr/>
            </a:lvl7pPr>
            <a:lvl8pPr marL="3657600" lvl="7" indent="-317500" rtl="0">
              <a:lnSpc>
                <a:spcPct val="100000"/>
              </a:lnSpc>
              <a:spcBef>
                <a:spcPts val="0"/>
              </a:spcBef>
              <a:spcAft>
                <a:spcPts val="0"/>
              </a:spcAft>
              <a:buClr>
                <a:srgbClr val="000000"/>
              </a:buClr>
              <a:buSzPts val="1400"/>
              <a:buFont typeface="Arimo"/>
              <a:buAutoNum type="alphaLcPeriod"/>
              <a:defRPr/>
            </a:lvl8pPr>
            <a:lvl9pPr marL="4114800" lvl="8" indent="-317500" rtl="0">
              <a:lnSpc>
                <a:spcPct val="100000"/>
              </a:lnSpc>
              <a:spcBef>
                <a:spcPts val="0"/>
              </a:spcBef>
              <a:spcAft>
                <a:spcPts val="0"/>
              </a:spcAft>
              <a:buClr>
                <a:srgbClr val="000000"/>
              </a:buClr>
              <a:buSzPts val="1400"/>
              <a:buFont typeface="Arimo"/>
              <a:buAutoNum type="romanLcPeriod"/>
              <a:defRPr/>
            </a:lvl9pPr>
          </a:lstStyle>
          <a:p>
            <a:endParaRPr/>
          </a:p>
        </p:txBody>
      </p:sp>
      <p:grpSp>
        <p:nvGrpSpPr>
          <p:cNvPr id="498" name="Google Shape;498;p20"/>
          <p:cNvGrpSpPr/>
          <p:nvPr/>
        </p:nvGrpSpPr>
        <p:grpSpPr>
          <a:xfrm>
            <a:off x="-28372" y="-7089"/>
            <a:ext cx="9201600" cy="5186100"/>
            <a:chOff x="-28372" y="-7089"/>
            <a:chExt cx="9201600" cy="5186100"/>
          </a:xfrm>
        </p:grpSpPr>
        <p:cxnSp>
          <p:nvCxnSpPr>
            <p:cNvPr id="499" name="Google Shape;499;p20"/>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500" name="Google Shape;500;p20"/>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501" name="Google Shape;501;p20"/>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502" name="Google Shape;502;p20"/>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503" name="Google Shape;503;p20"/>
          <p:cNvSpPr/>
          <p:nvPr/>
        </p:nvSpPr>
        <p:spPr>
          <a:xfrm>
            <a:off x="4982700" y="4679863"/>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0"/>
          <p:cNvSpPr/>
          <p:nvPr/>
        </p:nvSpPr>
        <p:spPr>
          <a:xfrm>
            <a:off x="-2097500" y="1223788"/>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0"/>
          <p:cNvSpPr>
            <a:spLocks noGrp="1"/>
          </p:cNvSpPr>
          <p:nvPr>
            <p:ph type="pic" idx="2"/>
          </p:nvPr>
        </p:nvSpPr>
        <p:spPr>
          <a:xfrm>
            <a:off x="5521400" y="1049988"/>
            <a:ext cx="2910000" cy="3043500"/>
          </a:xfrm>
          <a:prstGeom prst="rect">
            <a:avLst/>
          </a:prstGeom>
          <a:noFill/>
          <a:ln w="9525" cap="flat" cmpd="sng">
            <a:solidFill>
              <a:schemeClr val="lt2"/>
            </a:solidFill>
            <a:prstDash val="solid"/>
            <a:round/>
            <a:headEnd type="none" w="sm" len="sm"/>
            <a:tailEnd type="none" w="sm" len="sm"/>
          </a:ln>
        </p:spPr>
      </p:sp>
      <p:grpSp>
        <p:nvGrpSpPr>
          <p:cNvPr id="506" name="Google Shape;506;p20"/>
          <p:cNvGrpSpPr/>
          <p:nvPr/>
        </p:nvGrpSpPr>
        <p:grpSpPr>
          <a:xfrm>
            <a:off x="361425" y="3744850"/>
            <a:ext cx="1136700" cy="1139775"/>
            <a:chOff x="6532950" y="648050"/>
            <a:chExt cx="1136700" cy="1139775"/>
          </a:xfrm>
        </p:grpSpPr>
        <p:sp>
          <p:nvSpPr>
            <p:cNvPr id="507" name="Google Shape;507;p20"/>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8" name="Google Shape;508;p20"/>
            <p:cNvCxnSpPr>
              <a:stCxn id="507" idx="1"/>
              <a:endCxn id="507"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509" name="Google Shape;509;p20"/>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 name="Google Shape;510;p20"/>
            <p:cNvCxnSpPr>
              <a:stCxn id="509" idx="1"/>
              <a:endCxn id="509"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511" name="Google Shape;511;p20"/>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2" name="Google Shape;512;p20"/>
            <p:cNvCxnSpPr>
              <a:stCxn id="511" idx="1"/>
              <a:endCxn id="511"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513" name="Google Shape;513;p20"/>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4" name="Google Shape;514;p20"/>
            <p:cNvCxnSpPr>
              <a:stCxn id="513" idx="1"/>
              <a:endCxn id="513"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515" name="Google Shape;515;p20"/>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6" name="Google Shape;516;p20"/>
            <p:cNvCxnSpPr>
              <a:stCxn id="515" idx="1"/>
              <a:endCxn id="515"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517" name="Google Shape;517;p20"/>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8" name="Google Shape;518;p20"/>
            <p:cNvCxnSpPr>
              <a:stCxn id="517" idx="1"/>
              <a:endCxn id="517"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519" name="Google Shape;519;p20"/>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0" name="Google Shape;520;p20"/>
            <p:cNvCxnSpPr>
              <a:stCxn id="519" idx="1"/>
              <a:endCxn id="519"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521" name="Google Shape;521;p20"/>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2" name="Google Shape;522;p20"/>
            <p:cNvCxnSpPr>
              <a:stCxn id="521" idx="1"/>
              <a:endCxn id="521"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523" name="Google Shape;523;p20"/>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4" name="Google Shape;524;p20"/>
            <p:cNvCxnSpPr>
              <a:stCxn id="523" idx="1"/>
              <a:endCxn id="523"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525" name="Google Shape;525;p20"/>
          <p:cNvSpPr/>
          <p:nvPr/>
        </p:nvSpPr>
        <p:spPr>
          <a:xfrm>
            <a:off x="8782575" y="378080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0"/>
          <p:cNvSpPr/>
          <p:nvPr/>
        </p:nvSpPr>
        <p:spPr>
          <a:xfrm rot="5400000">
            <a:off x="8257650" y="-620250"/>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4"/>
        <p:cNvGrpSpPr/>
        <p:nvPr/>
      </p:nvGrpSpPr>
      <p:grpSpPr>
        <a:xfrm>
          <a:off x="0" y="0"/>
          <a:ext cx="0" cy="0"/>
          <a:chOff x="0" y="0"/>
          <a:chExt cx="0" cy="0"/>
        </a:xfrm>
      </p:grpSpPr>
      <p:sp>
        <p:nvSpPr>
          <p:cNvPr id="65" name="Google Shape;65;p3"/>
          <p:cNvSpPr txBox="1">
            <a:spLocks noGrp="1"/>
          </p:cNvSpPr>
          <p:nvPr>
            <p:ph type="title"/>
          </p:nvPr>
        </p:nvSpPr>
        <p:spPr>
          <a:xfrm>
            <a:off x="1215300" y="2247900"/>
            <a:ext cx="4779600" cy="9162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5000"/>
            </a:lvl1pPr>
            <a:lvl2pPr lvl="1" algn="l">
              <a:spcBef>
                <a:spcPts val="0"/>
              </a:spcBef>
              <a:spcAft>
                <a:spcPts val="0"/>
              </a:spcAft>
              <a:buSzPts val="3600"/>
              <a:buNone/>
              <a:defRPr sz="3600"/>
            </a:lvl2pPr>
            <a:lvl3pPr lvl="2" algn="l">
              <a:spcBef>
                <a:spcPts val="0"/>
              </a:spcBef>
              <a:spcAft>
                <a:spcPts val="0"/>
              </a:spcAft>
              <a:buSzPts val="3600"/>
              <a:buNone/>
              <a:defRPr sz="3600"/>
            </a:lvl3pPr>
            <a:lvl4pPr lvl="3" algn="l">
              <a:spcBef>
                <a:spcPts val="0"/>
              </a:spcBef>
              <a:spcAft>
                <a:spcPts val="0"/>
              </a:spcAft>
              <a:buSzPts val="3600"/>
              <a:buNone/>
              <a:defRPr sz="3600"/>
            </a:lvl4pPr>
            <a:lvl5pPr lvl="4" algn="l">
              <a:spcBef>
                <a:spcPts val="0"/>
              </a:spcBef>
              <a:spcAft>
                <a:spcPts val="0"/>
              </a:spcAft>
              <a:buSzPts val="3600"/>
              <a:buNone/>
              <a:defRPr sz="3600"/>
            </a:lvl5pPr>
            <a:lvl6pPr lvl="5" algn="l">
              <a:spcBef>
                <a:spcPts val="0"/>
              </a:spcBef>
              <a:spcAft>
                <a:spcPts val="0"/>
              </a:spcAft>
              <a:buSzPts val="3600"/>
              <a:buNone/>
              <a:defRPr sz="3600"/>
            </a:lvl6pPr>
            <a:lvl7pPr lvl="6" algn="l">
              <a:spcBef>
                <a:spcPts val="0"/>
              </a:spcBef>
              <a:spcAft>
                <a:spcPts val="0"/>
              </a:spcAft>
              <a:buSzPts val="3600"/>
              <a:buNone/>
              <a:defRPr sz="3600"/>
            </a:lvl7pPr>
            <a:lvl8pPr lvl="7" algn="l">
              <a:spcBef>
                <a:spcPts val="0"/>
              </a:spcBef>
              <a:spcAft>
                <a:spcPts val="0"/>
              </a:spcAft>
              <a:buSzPts val="3600"/>
              <a:buNone/>
              <a:defRPr sz="3600"/>
            </a:lvl8pPr>
            <a:lvl9pPr lvl="8" algn="l">
              <a:spcBef>
                <a:spcPts val="0"/>
              </a:spcBef>
              <a:spcAft>
                <a:spcPts val="0"/>
              </a:spcAft>
              <a:buSzPts val="3600"/>
              <a:buNone/>
              <a:defRPr sz="3600"/>
            </a:lvl9pPr>
          </a:lstStyle>
          <a:p>
            <a:endParaRPr/>
          </a:p>
        </p:txBody>
      </p:sp>
      <p:sp>
        <p:nvSpPr>
          <p:cNvPr id="66" name="Google Shape;66;p3"/>
          <p:cNvSpPr txBox="1">
            <a:spLocks noGrp="1"/>
          </p:cNvSpPr>
          <p:nvPr>
            <p:ph type="title" idx="2" hasCustomPrompt="1"/>
          </p:nvPr>
        </p:nvSpPr>
        <p:spPr>
          <a:xfrm>
            <a:off x="1215300" y="1165325"/>
            <a:ext cx="1652100" cy="1012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8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7" name="Google Shape;67;p3"/>
          <p:cNvSpPr txBox="1">
            <a:spLocks noGrp="1"/>
          </p:cNvSpPr>
          <p:nvPr>
            <p:ph type="subTitle" idx="1"/>
          </p:nvPr>
        </p:nvSpPr>
        <p:spPr>
          <a:xfrm>
            <a:off x="1215300" y="3204925"/>
            <a:ext cx="2611200" cy="6219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grpSp>
        <p:nvGrpSpPr>
          <p:cNvPr id="68" name="Google Shape;68;p3"/>
          <p:cNvGrpSpPr/>
          <p:nvPr/>
        </p:nvGrpSpPr>
        <p:grpSpPr>
          <a:xfrm>
            <a:off x="-28372" y="-7089"/>
            <a:ext cx="9201600" cy="5186100"/>
            <a:chOff x="-28372" y="-7089"/>
            <a:chExt cx="9201600" cy="5186100"/>
          </a:xfrm>
        </p:grpSpPr>
        <p:cxnSp>
          <p:nvCxnSpPr>
            <p:cNvPr id="69" name="Google Shape;69;p3"/>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70" name="Google Shape;70;p3"/>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71" name="Google Shape;71;p3"/>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72" name="Google Shape;72;p3"/>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73" name="Google Shape;73;p3"/>
          <p:cNvGrpSpPr/>
          <p:nvPr/>
        </p:nvGrpSpPr>
        <p:grpSpPr>
          <a:xfrm>
            <a:off x="7645875" y="3738325"/>
            <a:ext cx="1136700" cy="1139775"/>
            <a:chOff x="6532950" y="648050"/>
            <a:chExt cx="1136700" cy="1139775"/>
          </a:xfrm>
        </p:grpSpPr>
        <p:sp>
          <p:nvSpPr>
            <p:cNvPr id="74" name="Google Shape;74;p3"/>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 name="Google Shape;75;p3"/>
            <p:cNvCxnSpPr>
              <a:stCxn id="74" idx="1"/>
              <a:endCxn id="74"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76" name="Google Shape;76;p3"/>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 name="Google Shape;77;p3"/>
            <p:cNvCxnSpPr>
              <a:stCxn id="76" idx="1"/>
              <a:endCxn id="76"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78" name="Google Shape;78;p3"/>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 name="Google Shape;79;p3"/>
            <p:cNvCxnSpPr>
              <a:stCxn id="78" idx="1"/>
              <a:endCxn id="78"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80" name="Google Shape;80;p3"/>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 name="Google Shape;81;p3"/>
            <p:cNvCxnSpPr>
              <a:stCxn id="80" idx="1"/>
              <a:endCxn id="80"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82" name="Google Shape;82;p3"/>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3"/>
            <p:cNvCxnSpPr>
              <a:stCxn id="82" idx="1"/>
              <a:endCxn id="82"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84" name="Google Shape;84;p3"/>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3"/>
            <p:cNvCxnSpPr>
              <a:stCxn id="84" idx="1"/>
              <a:endCxn id="84"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86" name="Google Shape;86;p3"/>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 name="Google Shape;87;p3"/>
            <p:cNvCxnSpPr>
              <a:stCxn id="86" idx="1"/>
              <a:endCxn id="86"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88" name="Google Shape;88;p3"/>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 name="Google Shape;89;p3"/>
            <p:cNvCxnSpPr>
              <a:stCxn id="88" idx="1"/>
              <a:endCxn id="88"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90" name="Google Shape;90;p3"/>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 name="Google Shape;91;p3"/>
            <p:cNvCxnSpPr>
              <a:stCxn id="90" idx="1"/>
              <a:endCxn id="90"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92" name="Google Shape;92;p3"/>
          <p:cNvSpPr/>
          <p:nvPr/>
        </p:nvSpPr>
        <p:spPr>
          <a:xfrm>
            <a:off x="6071075" y="-117985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3"/>
          <p:cNvGrpSpPr/>
          <p:nvPr/>
        </p:nvGrpSpPr>
        <p:grpSpPr>
          <a:xfrm>
            <a:off x="7758925" y="533050"/>
            <a:ext cx="636199" cy="247800"/>
            <a:chOff x="7758925" y="4356275"/>
            <a:chExt cx="636199" cy="247800"/>
          </a:xfrm>
        </p:grpSpPr>
        <p:sp>
          <p:nvSpPr>
            <p:cNvPr id="94" name="Google Shape;94;p3"/>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 name="Google Shape;96;p3"/>
          <p:cNvSpPr/>
          <p:nvPr/>
        </p:nvSpPr>
        <p:spPr>
          <a:xfrm>
            <a:off x="-106950" y="433672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rot="5400000">
            <a:off x="8262625" y="4268575"/>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0" y="-1169"/>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27"/>
        <p:cNvGrpSpPr/>
        <p:nvPr/>
      </p:nvGrpSpPr>
      <p:grpSpPr>
        <a:xfrm>
          <a:off x="0" y="0"/>
          <a:ext cx="0" cy="0"/>
          <a:chOff x="0" y="0"/>
          <a:chExt cx="0" cy="0"/>
        </a:xfrm>
      </p:grpSpPr>
      <p:sp>
        <p:nvSpPr>
          <p:cNvPr id="528" name="Google Shape;528;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9" name="Google Shape;529;p21"/>
          <p:cNvSpPr txBox="1">
            <a:spLocks noGrp="1"/>
          </p:cNvSpPr>
          <p:nvPr>
            <p:ph type="subTitle" idx="1"/>
          </p:nvPr>
        </p:nvSpPr>
        <p:spPr>
          <a:xfrm>
            <a:off x="5051162" y="2138925"/>
            <a:ext cx="2675400" cy="148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0" name="Google Shape;530;p21"/>
          <p:cNvSpPr txBox="1">
            <a:spLocks noGrp="1"/>
          </p:cNvSpPr>
          <p:nvPr>
            <p:ph type="subTitle" idx="2"/>
          </p:nvPr>
        </p:nvSpPr>
        <p:spPr>
          <a:xfrm>
            <a:off x="1417411" y="2138925"/>
            <a:ext cx="2675400" cy="148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1" name="Google Shape;531;p21"/>
          <p:cNvSpPr txBox="1">
            <a:spLocks noGrp="1"/>
          </p:cNvSpPr>
          <p:nvPr>
            <p:ph type="subTitle" idx="3"/>
          </p:nvPr>
        </p:nvSpPr>
        <p:spPr>
          <a:xfrm>
            <a:off x="1417400" y="1670650"/>
            <a:ext cx="2675400" cy="46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2" name="Google Shape;532;p21"/>
          <p:cNvSpPr txBox="1">
            <a:spLocks noGrp="1"/>
          </p:cNvSpPr>
          <p:nvPr>
            <p:ph type="subTitle" idx="4"/>
          </p:nvPr>
        </p:nvSpPr>
        <p:spPr>
          <a:xfrm>
            <a:off x="5051190" y="1670650"/>
            <a:ext cx="2675400" cy="46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33" name="Google Shape;533;p21"/>
          <p:cNvGrpSpPr/>
          <p:nvPr/>
        </p:nvGrpSpPr>
        <p:grpSpPr>
          <a:xfrm>
            <a:off x="-28372" y="-7089"/>
            <a:ext cx="9201600" cy="5186100"/>
            <a:chOff x="-28372" y="-7089"/>
            <a:chExt cx="9201600" cy="5186100"/>
          </a:xfrm>
        </p:grpSpPr>
        <p:cxnSp>
          <p:nvCxnSpPr>
            <p:cNvPr id="534" name="Google Shape;534;p21"/>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535" name="Google Shape;535;p21"/>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536" name="Google Shape;536;p21"/>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537" name="Google Shape;537;p21"/>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538" name="Google Shape;538;p21"/>
          <p:cNvSpPr/>
          <p:nvPr/>
        </p:nvSpPr>
        <p:spPr>
          <a:xfrm>
            <a:off x="361425" y="4214413"/>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1"/>
          <p:cNvSpPr/>
          <p:nvPr/>
        </p:nvSpPr>
        <p:spPr>
          <a:xfrm rot="5400000">
            <a:off x="8262625" y="4268575"/>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 name="Google Shape;540;p21"/>
          <p:cNvGrpSpPr/>
          <p:nvPr/>
        </p:nvGrpSpPr>
        <p:grpSpPr>
          <a:xfrm>
            <a:off x="-775275" y="258900"/>
            <a:ext cx="1136700" cy="1139775"/>
            <a:chOff x="6532950" y="648050"/>
            <a:chExt cx="1136700" cy="1139775"/>
          </a:xfrm>
        </p:grpSpPr>
        <p:sp>
          <p:nvSpPr>
            <p:cNvPr id="541" name="Google Shape;541;p21"/>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 name="Google Shape;542;p21"/>
            <p:cNvCxnSpPr>
              <a:stCxn id="541" idx="1"/>
              <a:endCxn id="541"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543" name="Google Shape;543;p21"/>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 name="Google Shape;544;p21"/>
            <p:cNvCxnSpPr>
              <a:stCxn id="543" idx="1"/>
              <a:endCxn id="543"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545" name="Google Shape;545;p21"/>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 name="Google Shape;546;p21"/>
            <p:cNvCxnSpPr>
              <a:stCxn id="545" idx="1"/>
              <a:endCxn id="545"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547" name="Google Shape;547;p21"/>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8" name="Google Shape;548;p21"/>
            <p:cNvCxnSpPr>
              <a:stCxn id="547" idx="1"/>
              <a:endCxn id="547"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549" name="Google Shape;549;p21"/>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0" name="Google Shape;550;p21"/>
            <p:cNvCxnSpPr>
              <a:stCxn id="549" idx="1"/>
              <a:endCxn id="549"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551" name="Google Shape;551;p21"/>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 name="Google Shape;552;p21"/>
            <p:cNvCxnSpPr>
              <a:stCxn id="551" idx="1"/>
              <a:endCxn id="551"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553" name="Google Shape;553;p21"/>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 name="Google Shape;554;p21"/>
            <p:cNvCxnSpPr>
              <a:stCxn id="553" idx="1"/>
              <a:endCxn id="553"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555" name="Google Shape;555;p21"/>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6" name="Google Shape;556;p21"/>
            <p:cNvCxnSpPr>
              <a:stCxn id="555" idx="1"/>
              <a:endCxn id="555"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557" name="Google Shape;557;p21"/>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8" name="Google Shape;558;p21"/>
            <p:cNvCxnSpPr>
              <a:stCxn id="557" idx="1"/>
              <a:endCxn id="557"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559"/>
        <p:cNvGrpSpPr/>
        <p:nvPr/>
      </p:nvGrpSpPr>
      <p:grpSpPr>
        <a:xfrm>
          <a:off x="0" y="0"/>
          <a:ext cx="0" cy="0"/>
          <a:chOff x="0" y="0"/>
          <a:chExt cx="0" cy="0"/>
        </a:xfrm>
      </p:grpSpPr>
      <p:sp>
        <p:nvSpPr>
          <p:cNvPr id="560" name="Google Shape;560;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61" name="Google Shape;561;p22"/>
          <p:cNvSpPr txBox="1">
            <a:spLocks noGrp="1"/>
          </p:cNvSpPr>
          <p:nvPr>
            <p:ph type="subTitle" idx="1"/>
          </p:nvPr>
        </p:nvSpPr>
        <p:spPr>
          <a:xfrm>
            <a:off x="4947756" y="1667625"/>
            <a:ext cx="3040800" cy="2206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62" name="Google Shape;562;p22"/>
          <p:cNvSpPr txBox="1">
            <a:spLocks noGrp="1"/>
          </p:cNvSpPr>
          <p:nvPr>
            <p:ph type="subTitle" idx="2"/>
          </p:nvPr>
        </p:nvSpPr>
        <p:spPr>
          <a:xfrm>
            <a:off x="1155450" y="1667625"/>
            <a:ext cx="3040800" cy="2206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563" name="Google Shape;563;p22"/>
          <p:cNvGrpSpPr/>
          <p:nvPr/>
        </p:nvGrpSpPr>
        <p:grpSpPr>
          <a:xfrm>
            <a:off x="-28372" y="-7089"/>
            <a:ext cx="9201600" cy="5186100"/>
            <a:chOff x="-28372" y="-7089"/>
            <a:chExt cx="9201600" cy="5186100"/>
          </a:xfrm>
        </p:grpSpPr>
        <p:cxnSp>
          <p:nvCxnSpPr>
            <p:cNvPr id="564" name="Google Shape;564;p22"/>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565" name="Google Shape;565;p22"/>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566" name="Google Shape;566;p22"/>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567" name="Google Shape;567;p22"/>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568" name="Google Shape;568;p22"/>
          <p:cNvGrpSpPr/>
          <p:nvPr/>
        </p:nvGrpSpPr>
        <p:grpSpPr>
          <a:xfrm>
            <a:off x="-775275" y="3744850"/>
            <a:ext cx="1136700" cy="1139775"/>
            <a:chOff x="6532950" y="648050"/>
            <a:chExt cx="1136700" cy="1139775"/>
          </a:xfrm>
        </p:grpSpPr>
        <p:sp>
          <p:nvSpPr>
            <p:cNvPr id="569" name="Google Shape;569;p22"/>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0" name="Google Shape;570;p22"/>
            <p:cNvCxnSpPr>
              <a:stCxn id="569" idx="1"/>
              <a:endCxn id="569"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571" name="Google Shape;571;p22"/>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2" name="Google Shape;572;p22"/>
            <p:cNvCxnSpPr>
              <a:stCxn id="571" idx="1"/>
              <a:endCxn id="571"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573" name="Google Shape;573;p22"/>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4" name="Google Shape;574;p22"/>
            <p:cNvCxnSpPr>
              <a:stCxn id="573" idx="1"/>
              <a:endCxn id="573"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575" name="Google Shape;575;p22"/>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6" name="Google Shape;576;p22"/>
            <p:cNvCxnSpPr>
              <a:stCxn id="575" idx="1"/>
              <a:endCxn id="575"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577" name="Google Shape;577;p22"/>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 name="Google Shape;578;p22"/>
            <p:cNvCxnSpPr>
              <a:stCxn id="577" idx="1"/>
              <a:endCxn id="577"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579" name="Google Shape;579;p22"/>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 name="Google Shape;580;p22"/>
            <p:cNvCxnSpPr>
              <a:stCxn id="579" idx="1"/>
              <a:endCxn id="579"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581" name="Google Shape;581;p22"/>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2" name="Google Shape;582;p22"/>
            <p:cNvCxnSpPr>
              <a:stCxn id="581" idx="1"/>
              <a:endCxn id="581"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583" name="Google Shape;583;p22"/>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4" name="Google Shape;584;p22"/>
            <p:cNvCxnSpPr>
              <a:stCxn id="583" idx="1"/>
              <a:endCxn id="583"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585" name="Google Shape;585;p22"/>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 name="Google Shape;586;p22"/>
            <p:cNvCxnSpPr>
              <a:stCxn id="585" idx="1"/>
              <a:endCxn id="585"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587" name="Google Shape;587;p22"/>
          <p:cNvSpPr/>
          <p:nvPr/>
        </p:nvSpPr>
        <p:spPr>
          <a:xfrm rot="5400000">
            <a:off x="8257650" y="-620250"/>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a:off x="6719300" y="437540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589"/>
        <p:cNvGrpSpPr/>
        <p:nvPr/>
      </p:nvGrpSpPr>
      <p:grpSpPr>
        <a:xfrm>
          <a:off x="0" y="0"/>
          <a:ext cx="0" cy="0"/>
          <a:chOff x="0" y="0"/>
          <a:chExt cx="0" cy="0"/>
        </a:xfrm>
      </p:grpSpPr>
      <p:sp>
        <p:nvSpPr>
          <p:cNvPr id="590" name="Google Shape;590;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91" name="Google Shape;591;p23"/>
          <p:cNvSpPr txBox="1">
            <a:spLocks noGrp="1"/>
          </p:cNvSpPr>
          <p:nvPr>
            <p:ph type="subTitle" idx="1"/>
          </p:nvPr>
        </p:nvSpPr>
        <p:spPr>
          <a:xfrm>
            <a:off x="968692" y="2207753"/>
            <a:ext cx="2156700" cy="151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2" name="Google Shape;592;p23"/>
          <p:cNvSpPr txBox="1">
            <a:spLocks noGrp="1"/>
          </p:cNvSpPr>
          <p:nvPr>
            <p:ph type="subTitle" idx="2"/>
          </p:nvPr>
        </p:nvSpPr>
        <p:spPr>
          <a:xfrm>
            <a:off x="3493647" y="2207753"/>
            <a:ext cx="2156700" cy="151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3" name="Google Shape;593;p23"/>
          <p:cNvSpPr txBox="1">
            <a:spLocks noGrp="1"/>
          </p:cNvSpPr>
          <p:nvPr>
            <p:ph type="subTitle" idx="3"/>
          </p:nvPr>
        </p:nvSpPr>
        <p:spPr>
          <a:xfrm>
            <a:off x="6018608" y="2207753"/>
            <a:ext cx="2156700" cy="1513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4" name="Google Shape;594;p23"/>
          <p:cNvSpPr txBox="1">
            <a:spLocks noGrp="1"/>
          </p:cNvSpPr>
          <p:nvPr>
            <p:ph type="subTitle" idx="4"/>
          </p:nvPr>
        </p:nvSpPr>
        <p:spPr>
          <a:xfrm>
            <a:off x="968692" y="1739375"/>
            <a:ext cx="2156700" cy="468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5" name="Google Shape;595;p23"/>
          <p:cNvSpPr txBox="1">
            <a:spLocks noGrp="1"/>
          </p:cNvSpPr>
          <p:nvPr>
            <p:ph type="subTitle" idx="5"/>
          </p:nvPr>
        </p:nvSpPr>
        <p:spPr>
          <a:xfrm>
            <a:off x="3493650" y="1739375"/>
            <a:ext cx="2156700" cy="468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96" name="Google Shape;596;p23"/>
          <p:cNvSpPr txBox="1">
            <a:spLocks noGrp="1"/>
          </p:cNvSpPr>
          <p:nvPr>
            <p:ph type="subTitle" idx="6"/>
          </p:nvPr>
        </p:nvSpPr>
        <p:spPr>
          <a:xfrm>
            <a:off x="6018608" y="1739375"/>
            <a:ext cx="2156700" cy="468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97" name="Google Shape;597;p23"/>
          <p:cNvGrpSpPr/>
          <p:nvPr/>
        </p:nvGrpSpPr>
        <p:grpSpPr>
          <a:xfrm>
            <a:off x="-28372" y="-7089"/>
            <a:ext cx="9201600" cy="5186100"/>
            <a:chOff x="-28372" y="-7089"/>
            <a:chExt cx="9201600" cy="5186100"/>
          </a:xfrm>
        </p:grpSpPr>
        <p:cxnSp>
          <p:nvCxnSpPr>
            <p:cNvPr id="598" name="Google Shape;598;p23"/>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599" name="Google Shape;599;p23"/>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600" name="Google Shape;600;p23"/>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601" name="Google Shape;601;p23"/>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602" name="Google Shape;602;p23"/>
          <p:cNvSpPr/>
          <p:nvPr/>
        </p:nvSpPr>
        <p:spPr>
          <a:xfrm>
            <a:off x="8175300" y="324185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 name="Google Shape;603;p23"/>
          <p:cNvGrpSpPr/>
          <p:nvPr/>
        </p:nvGrpSpPr>
        <p:grpSpPr>
          <a:xfrm>
            <a:off x="8782575" y="258900"/>
            <a:ext cx="1136700" cy="1139775"/>
            <a:chOff x="6532950" y="648050"/>
            <a:chExt cx="1136700" cy="1139775"/>
          </a:xfrm>
        </p:grpSpPr>
        <p:sp>
          <p:nvSpPr>
            <p:cNvPr id="604" name="Google Shape;604;p23"/>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5" name="Google Shape;605;p23"/>
            <p:cNvCxnSpPr>
              <a:stCxn id="604" idx="1"/>
              <a:endCxn id="604"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606" name="Google Shape;606;p23"/>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7" name="Google Shape;607;p23"/>
            <p:cNvCxnSpPr>
              <a:stCxn id="606" idx="1"/>
              <a:endCxn id="606"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608" name="Google Shape;608;p23"/>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9" name="Google Shape;609;p23"/>
            <p:cNvCxnSpPr>
              <a:stCxn id="608" idx="1"/>
              <a:endCxn id="608"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610" name="Google Shape;610;p23"/>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1" name="Google Shape;611;p23"/>
            <p:cNvCxnSpPr>
              <a:stCxn id="610" idx="1"/>
              <a:endCxn id="610"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612" name="Google Shape;612;p23"/>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23"/>
            <p:cNvCxnSpPr>
              <a:stCxn id="612" idx="1"/>
              <a:endCxn id="612"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614" name="Google Shape;614;p23"/>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5" name="Google Shape;615;p23"/>
            <p:cNvCxnSpPr>
              <a:stCxn id="614" idx="1"/>
              <a:endCxn id="614"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616" name="Google Shape;616;p23"/>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7" name="Google Shape;617;p23"/>
            <p:cNvCxnSpPr>
              <a:stCxn id="616" idx="1"/>
              <a:endCxn id="616"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618" name="Google Shape;618;p23"/>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9" name="Google Shape;619;p23"/>
            <p:cNvCxnSpPr>
              <a:stCxn id="618" idx="1"/>
              <a:endCxn id="618"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620" name="Google Shape;620;p23"/>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1" name="Google Shape;621;p23"/>
            <p:cNvCxnSpPr>
              <a:stCxn id="620" idx="1"/>
              <a:endCxn id="620"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622" name="Google Shape;622;p23"/>
          <p:cNvSpPr/>
          <p:nvPr/>
        </p:nvSpPr>
        <p:spPr>
          <a:xfrm rot="5400000">
            <a:off x="616175" y="4268575"/>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623"/>
        <p:cNvGrpSpPr/>
        <p:nvPr/>
      </p:nvGrpSpPr>
      <p:grpSpPr>
        <a:xfrm>
          <a:off x="0" y="0"/>
          <a:ext cx="0" cy="0"/>
          <a:chOff x="0" y="0"/>
          <a:chExt cx="0" cy="0"/>
        </a:xfrm>
      </p:grpSpPr>
      <p:sp>
        <p:nvSpPr>
          <p:cNvPr id="624" name="Google Shape;62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5" name="Google Shape;625;p24"/>
          <p:cNvSpPr txBox="1">
            <a:spLocks noGrp="1"/>
          </p:cNvSpPr>
          <p:nvPr>
            <p:ph type="subTitle" idx="1"/>
          </p:nvPr>
        </p:nvSpPr>
        <p:spPr>
          <a:xfrm>
            <a:off x="2320213" y="1568681"/>
            <a:ext cx="4503600" cy="54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6" name="Google Shape;626;p24"/>
          <p:cNvSpPr txBox="1">
            <a:spLocks noGrp="1"/>
          </p:cNvSpPr>
          <p:nvPr>
            <p:ph type="subTitle" idx="2"/>
          </p:nvPr>
        </p:nvSpPr>
        <p:spPr>
          <a:xfrm>
            <a:off x="2320213" y="2724954"/>
            <a:ext cx="4503600" cy="54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7" name="Google Shape;627;p24"/>
          <p:cNvSpPr txBox="1">
            <a:spLocks noGrp="1"/>
          </p:cNvSpPr>
          <p:nvPr>
            <p:ph type="subTitle" idx="3"/>
          </p:nvPr>
        </p:nvSpPr>
        <p:spPr>
          <a:xfrm>
            <a:off x="2320188" y="3881232"/>
            <a:ext cx="4503600" cy="54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8" name="Google Shape;628;p24"/>
          <p:cNvSpPr txBox="1">
            <a:spLocks noGrp="1"/>
          </p:cNvSpPr>
          <p:nvPr>
            <p:ph type="subTitle" idx="4"/>
          </p:nvPr>
        </p:nvSpPr>
        <p:spPr>
          <a:xfrm>
            <a:off x="2320193" y="1176506"/>
            <a:ext cx="4503600" cy="468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9" name="Google Shape;629;p24"/>
          <p:cNvSpPr txBox="1">
            <a:spLocks noGrp="1"/>
          </p:cNvSpPr>
          <p:nvPr>
            <p:ph type="subTitle" idx="5"/>
          </p:nvPr>
        </p:nvSpPr>
        <p:spPr>
          <a:xfrm>
            <a:off x="2320211" y="2332776"/>
            <a:ext cx="4503600" cy="468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0" name="Google Shape;630;p24"/>
          <p:cNvSpPr txBox="1">
            <a:spLocks noGrp="1"/>
          </p:cNvSpPr>
          <p:nvPr>
            <p:ph type="subTitle" idx="6"/>
          </p:nvPr>
        </p:nvSpPr>
        <p:spPr>
          <a:xfrm>
            <a:off x="2320191" y="3489060"/>
            <a:ext cx="4503600" cy="468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631" name="Google Shape;631;p24"/>
          <p:cNvGrpSpPr/>
          <p:nvPr/>
        </p:nvGrpSpPr>
        <p:grpSpPr>
          <a:xfrm>
            <a:off x="-28372" y="-7089"/>
            <a:ext cx="9201600" cy="5186100"/>
            <a:chOff x="-28372" y="-7089"/>
            <a:chExt cx="9201600" cy="5186100"/>
          </a:xfrm>
        </p:grpSpPr>
        <p:cxnSp>
          <p:nvCxnSpPr>
            <p:cNvPr id="632" name="Google Shape;632;p24"/>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633" name="Google Shape;633;p24"/>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634" name="Google Shape;634;p24"/>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635" name="Google Shape;635;p24"/>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636" name="Google Shape;636;p24"/>
          <p:cNvSpPr/>
          <p:nvPr/>
        </p:nvSpPr>
        <p:spPr>
          <a:xfrm>
            <a:off x="-1384900" y="213197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 name="Google Shape;637;p24"/>
          <p:cNvGrpSpPr/>
          <p:nvPr/>
        </p:nvGrpSpPr>
        <p:grpSpPr>
          <a:xfrm>
            <a:off x="8782575" y="258900"/>
            <a:ext cx="1136700" cy="1139775"/>
            <a:chOff x="6532950" y="648050"/>
            <a:chExt cx="1136700" cy="1139775"/>
          </a:xfrm>
        </p:grpSpPr>
        <p:sp>
          <p:nvSpPr>
            <p:cNvPr id="638" name="Google Shape;638;p24"/>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9" name="Google Shape;639;p24"/>
            <p:cNvCxnSpPr>
              <a:stCxn id="638" idx="1"/>
              <a:endCxn id="638"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640" name="Google Shape;640;p24"/>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1" name="Google Shape;641;p24"/>
            <p:cNvCxnSpPr>
              <a:stCxn id="640" idx="1"/>
              <a:endCxn id="640"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642" name="Google Shape;642;p24"/>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3" name="Google Shape;643;p24"/>
            <p:cNvCxnSpPr>
              <a:stCxn id="642" idx="1"/>
              <a:endCxn id="642"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644" name="Google Shape;644;p24"/>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5" name="Google Shape;645;p24"/>
            <p:cNvCxnSpPr>
              <a:stCxn id="644" idx="1"/>
              <a:endCxn id="644"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646" name="Google Shape;646;p24"/>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7" name="Google Shape;647;p24"/>
            <p:cNvCxnSpPr>
              <a:stCxn id="646" idx="1"/>
              <a:endCxn id="646"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648" name="Google Shape;648;p24"/>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49" name="Google Shape;649;p24"/>
            <p:cNvCxnSpPr>
              <a:stCxn id="648" idx="1"/>
              <a:endCxn id="648"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650" name="Google Shape;650;p24"/>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1" name="Google Shape;651;p24"/>
            <p:cNvCxnSpPr>
              <a:stCxn id="650" idx="1"/>
              <a:endCxn id="650"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652" name="Google Shape;652;p24"/>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3" name="Google Shape;653;p24"/>
            <p:cNvCxnSpPr>
              <a:stCxn id="652" idx="1"/>
              <a:endCxn id="652"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654" name="Google Shape;654;p24"/>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5" name="Google Shape;655;p24"/>
            <p:cNvCxnSpPr>
              <a:stCxn id="654" idx="1"/>
              <a:endCxn id="654"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656" name="Google Shape;656;p24"/>
          <p:cNvSpPr/>
          <p:nvPr/>
        </p:nvSpPr>
        <p:spPr>
          <a:xfrm rot="5400000">
            <a:off x="616175" y="-620250"/>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4"/>
          <p:cNvSpPr/>
          <p:nvPr/>
        </p:nvSpPr>
        <p:spPr>
          <a:xfrm>
            <a:off x="8782575" y="374490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658"/>
        <p:cNvGrpSpPr/>
        <p:nvPr/>
      </p:nvGrpSpPr>
      <p:grpSpPr>
        <a:xfrm>
          <a:off x="0" y="0"/>
          <a:ext cx="0" cy="0"/>
          <a:chOff x="0" y="0"/>
          <a:chExt cx="0" cy="0"/>
        </a:xfrm>
      </p:grpSpPr>
      <p:sp>
        <p:nvSpPr>
          <p:cNvPr id="659" name="Google Shape;65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60" name="Google Shape;660;p25"/>
          <p:cNvSpPr txBox="1">
            <a:spLocks noGrp="1"/>
          </p:cNvSpPr>
          <p:nvPr>
            <p:ph type="subTitle" idx="1"/>
          </p:nvPr>
        </p:nvSpPr>
        <p:spPr>
          <a:xfrm>
            <a:off x="1443000" y="1748900"/>
            <a:ext cx="2650200" cy="9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61" name="Google Shape;661;p25"/>
          <p:cNvSpPr txBox="1">
            <a:spLocks noGrp="1"/>
          </p:cNvSpPr>
          <p:nvPr>
            <p:ph type="subTitle" idx="2"/>
          </p:nvPr>
        </p:nvSpPr>
        <p:spPr>
          <a:xfrm>
            <a:off x="5050800" y="1748900"/>
            <a:ext cx="2650200" cy="9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62" name="Google Shape;662;p25"/>
          <p:cNvSpPr txBox="1">
            <a:spLocks noGrp="1"/>
          </p:cNvSpPr>
          <p:nvPr>
            <p:ph type="subTitle" idx="3"/>
          </p:nvPr>
        </p:nvSpPr>
        <p:spPr>
          <a:xfrm>
            <a:off x="1443000" y="3409475"/>
            <a:ext cx="2650200" cy="9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63" name="Google Shape;663;p25"/>
          <p:cNvSpPr txBox="1">
            <a:spLocks noGrp="1"/>
          </p:cNvSpPr>
          <p:nvPr>
            <p:ph type="subTitle" idx="4"/>
          </p:nvPr>
        </p:nvSpPr>
        <p:spPr>
          <a:xfrm>
            <a:off x="5050800" y="3409475"/>
            <a:ext cx="2650200" cy="95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64" name="Google Shape;664;p25"/>
          <p:cNvSpPr txBox="1">
            <a:spLocks noGrp="1"/>
          </p:cNvSpPr>
          <p:nvPr>
            <p:ph type="subTitle" idx="5"/>
          </p:nvPr>
        </p:nvSpPr>
        <p:spPr>
          <a:xfrm>
            <a:off x="1443000" y="1379350"/>
            <a:ext cx="265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665" name="Google Shape;665;p25"/>
          <p:cNvSpPr txBox="1">
            <a:spLocks noGrp="1"/>
          </p:cNvSpPr>
          <p:nvPr>
            <p:ph type="subTitle" idx="6"/>
          </p:nvPr>
        </p:nvSpPr>
        <p:spPr>
          <a:xfrm>
            <a:off x="1443000" y="3040000"/>
            <a:ext cx="265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666" name="Google Shape;666;p25"/>
          <p:cNvSpPr txBox="1">
            <a:spLocks noGrp="1"/>
          </p:cNvSpPr>
          <p:nvPr>
            <p:ph type="subTitle" idx="7"/>
          </p:nvPr>
        </p:nvSpPr>
        <p:spPr>
          <a:xfrm>
            <a:off x="5050775" y="1379350"/>
            <a:ext cx="265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667" name="Google Shape;667;p25"/>
          <p:cNvSpPr txBox="1">
            <a:spLocks noGrp="1"/>
          </p:cNvSpPr>
          <p:nvPr>
            <p:ph type="subTitle" idx="8"/>
          </p:nvPr>
        </p:nvSpPr>
        <p:spPr>
          <a:xfrm>
            <a:off x="5050775" y="3040000"/>
            <a:ext cx="2650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grpSp>
        <p:nvGrpSpPr>
          <p:cNvPr id="668" name="Google Shape;668;p25"/>
          <p:cNvGrpSpPr/>
          <p:nvPr/>
        </p:nvGrpSpPr>
        <p:grpSpPr>
          <a:xfrm>
            <a:off x="-28372" y="-7089"/>
            <a:ext cx="9201600" cy="5186100"/>
            <a:chOff x="-28372" y="-7089"/>
            <a:chExt cx="9201600" cy="5186100"/>
          </a:xfrm>
        </p:grpSpPr>
        <p:cxnSp>
          <p:nvCxnSpPr>
            <p:cNvPr id="669" name="Google Shape;669;p25"/>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670" name="Google Shape;670;p25"/>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671" name="Google Shape;671;p25"/>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672" name="Google Shape;672;p25"/>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673" name="Google Shape;673;p25"/>
          <p:cNvGrpSpPr/>
          <p:nvPr/>
        </p:nvGrpSpPr>
        <p:grpSpPr>
          <a:xfrm>
            <a:off x="8782575" y="3737650"/>
            <a:ext cx="1136700" cy="1139775"/>
            <a:chOff x="6532950" y="648050"/>
            <a:chExt cx="1136700" cy="1139775"/>
          </a:xfrm>
        </p:grpSpPr>
        <p:sp>
          <p:nvSpPr>
            <p:cNvPr id="674" name="Google Shape;674;p25"/>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 name="Google Shape;675;p25"/>
            <p:cNvCxnSpPr>
              <a:stCxn id="674" idx="1"/>
              <a:endCxn id="674"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676" name="Google Shape;676;p25"/>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7" name="Google Shape;677;p25"/>
            <p:cNvCxnSpPr>
              <a:stCxn id="676" idx="1"/>
              <a:endCxn id="676"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678" name="Google Shape;678;p25"/>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9" name="Google Shape;679;p25"/>
            <p:cNvCxnSpPr>
              <a:stCxn id="678" idx="1"/>
              <a:endCxn id="678"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680" name="Google Shape;680;p25"/>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1" name="Google Shape;681;p25"/>
            <p:cNvCxnSpPr>
              <a:stCxn id="680" idx="1"/>
              <a:endCxn id="680"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682" name="Google Shape;682;p25"/>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3" name="Google Shape;683;p25"/>
            <p:cNvCxnSpPr>
              <a:stCxn id="682" idx="1"/>
              <a:endCxn id="682"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684" name="Google Shape;684;p25"/>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5" name="Google Shape;685;p25"/>
            <p:cNvCxnSpPr>
              <a:stCxn id="684" idx="1"/>
              <a:endCxn id="684"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686" name="Google Shape;686;p25"/>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7" name="Google Shape;687;p25"/>
            <p:cNvCxnSpPr>
              <a:stCxn id="686" idx="1"/>
              <a:endCxn id="686"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688" name="Google Shape;688;p25"/>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9" name="Google Shape;689;p25"/>
            <p:cNvCxnSpPr>
              <a:stCxn id="688" idx="1"/>
              <a:endCxn id="688"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690" name="Google Shape;690;p25"/>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1" name="Google Shape;691;p25"/>
            <p:cNvCxnSpPr>
              <a:stCxn id="690" idx="1"/>
              <a:endCxn id="690"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692" name="Google Shape;692;p25"/>
          <p:cNvSpPr/>
          <p:nvPr/>
        </p:nvSpPr>
        <p:spPr>
          <a:xfrm rot="5400000">
            <a:off x="8257650" y="-620250"/>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5"/>
          <p:cNvSpPr/>
          <p:nvPr/>
        </p:nvSpPr>
        <p:spPr>
          <a:xfrm>
            <a:off x="-2011075" y="106542"/>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694"/>
        <p:cNvGrpSpPr/>
        <p:nvPr/>
      </p:nvGrpSpPr>
      <p:grpSpPr>
        <a:xfrm>
          <a:off x="0" y="0"/>
          <a:ext cx="0" cy="0"/>
          <a:chOff x="0" y="0"/>
          <a:chExt cx="0" cy="0"/>
        </a:xfrm>
      </p:grpSpPr>
      <p:sp>
        <p:nvSpPr>
          <p:cNvPr id="695" name="Google Shape;695;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6" name="Google Shape;696;p26"/>
          <p:cNvSpPr txBox="1">
            <a:spLocks noGrp="1"/>
          </p:cNvSpPr>
          <p:nvPr>
            <p:ph type="subTitle" idx="1"/>
          </p:nvPr>
        </p:nvSpPr>
        <p:spPr>
          <a:xfrm>
            <a:off x="720000" y="1710161"/>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97" name="Google Shape;697;p26"/>
          <p:cNvSpPr txBox="1">
            <a:spLocks noGrp="1"/>
          </p:cNvSpPr>
          <p:nvPr>
            <p:ph type="subTitle" idx="2"/>
          </p:nvPr>
        </p:nvSpPr>
        <p:spPr>
          <a:xfrm>
            <a:off x="3579000" y="1710161"/>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98" name="Google Shape;698;p26"/>
          <p:cNvSpPr txBox="1">
            <a:spLocks noGrp="1"/>
          </p:cNvSpPr>
          <p:nvPr>
            <p:ph type="subTitle" idx="3"/>
          </p:nvPr>
        </p:nvSpPr>
        <p:spPr>
          <a:xfrm>
            <a:off x="720000" y="3440450"/>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99" name="Google Shape;699;p26"/>
          <p:cNvSpPr txBox="1">
            <a:spLocks noGrp="1"/>
          </p:cNvSpPr>
          <p:nvPr>
            <p:ph type="subTitle" idx="4"/>
          </p:nvPr>
        </p:nvSpPr>
        <p:spPr>
          <a:xfrm>
            <a:off x="3579000" y="3440450"/>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00" name="Google Shape;700;p26"/>
          <p:cNvSpPr txBox="1">
            <a:spLocks noGrp="1"/>
          </p:cNvSpPr>
          <p:nvPr>
            <p:ph type="subTitle" idx="5"/>
          </p:nvPr>
        </p:nvSpPr>
        <p:spPr>
          <a:xfrm>
            <a:off x="6437997" y="1710161"/>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01" name="Google Shape;701;p26"/>
          <p:cNvSpPr txBox="1">
            <a:spLocks noGrp="1"/>
          </p:cNvSpPr>
          <p:nvPr>
            <p:ph type="subTitle" idx="6"/>
          </p:nvPr>
        </p:nvSpPr>
        <p:spPr>
          <a:xfrm>
            <a:off x="6437997" y="3440450"/>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02" name="Google Shape;702;p26"/>
          <p:cNvSpPr txBox="1">
            <a:spLocks noGrp="1"/>
          </p:cNvSpPr>
          <p:nvPr>
            <p:ph type="subTitle" idx="7"/>
          </p:nvPr>
        </p:nvSpPr>
        <p:spPr>
          <a:xfrm>
            <a:off x="723905" y="1336263"/>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703" name="Google Shape;703;p26"/>
          <p:cNvSpPr txBox="1">
            <a:spLocks noGrp="1"/>
          </p:cNvSpPr>
          <p:nvPr>
            <p:ph type="subTitle" idx="8"/>
          </p:nvPr>
        </p:nvSpPr>
        <p:spPr>
          <a:xfrm>
            <a:off x="3582902" y="1336263"/>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704" name="Google Shape;704;p26"/>
          <p:cNvSpPr txBox="1">
            <a:spLocks noGrp="1"/>
          </p:cNvSpPr>
          <p:nvPr>
            <p:ph type="subTitle" idx="9"/>
          </p:nvPr>
        </p:nvSpPr>
        <p:spPr>
          <a:xfrm>
            <a:off x="6441895" y="1336263"/>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705" name="Google Shape;705;p26"/>
          <p:cNvSpPr txBox="1">
            <a:spLocks noGrp="1"/>
          </p:cNvSpPr>
          <p:nvPr>
            <p:ph type="subTitle" idx="13"/>
          </p:nvPr>
        </p:nvSpPr>
        <p:spPr>
          <a:xfrm>
            <a:off x="723905" y="30633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706" name="Google Shape;706;p26"/>
          <p:cNvSpPr txBox="1">
            <a:spLocks noGrp="1"/>
          </p:cNvSpPr>
          <p:nvPr>
            <p:ph type="subTitle" idx="14"/>
          </p:nvPr>
        </p:nvSpPr>
        <p:spPr>
          <a:xfrm>
            <a:off x="3582902" y="30633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sp>
        <p:nvSpPr>
          <p:cNvPr id="707" name="Google Shape;707;p26"/>
          <p:cNvSpPr txBox="1">
            <a:spLocks noGrp="1"/>
          </p:cNvSpPr>
          <p:nvPr>
            <p:ph type="subTitle" idx="15"/>
          </p:nvPr>
        </p:nvSpPr>
        <p:spPr>
          <a:xfrm>
            <a:off x="6441895" y="3063350"/>
            <a:ext cx="19782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Font typeface="Raleway"/>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000"/>
              <a:buFont typeface="Raleway"/>
              <a:buNone/>
              <a:defRPr sz="2000" b="1">
                <a:latin typeface="Raleway"/>
                <a:ea typeface="Raleway"/>
                <a:cs typeface="Raleway"/>
                <a:sym typeface="Raleway"/>
              </a:defRPr>
            </a:lvl2pPr>
            <a:lvl3pPr lvl="2" algn="ctr" rtl="0">
              <a:lnSpc>
                <a:spcPct val="100000"/>
              </a:lnSpc>
              <a:spcBef>
                <a:spcPts val="0"/>
              </a:spcBef>
              <a:spcAft>
                <a:spcPts val="0"/>
              </a:spcAft>
              <a:buSzPts val="2000"/>
              <a:buFont typeface="Raleway"/>
              <a:buNone/>
              <a:defRPr sz="2000" b="1">
                <a:latin typeface="Raleway"/>
                <a:ea typeface="Raleway"/>
                <a:cs typeface="Raleway"/>
                <a:sym typeface="Raleway"/>
              </a:defRPr>
            </a:lvl3pPr>
            <a:lvl4pPr lvl="3" algn="ctr" rtl="0">
              <a:lnSpc>
                <a:spcPct val="100000"/>
              </a:lnSpc>
              <a:spcBef>
                <a:spcPts val="0"/>
              </a:spcBef>
              <a:spcAft>
                <a:spcPts val="0"/>
              </a:spcAft>
              <a:buSzPts val="2000"/>
              <a:buFont typeface="Raleway"/>
              <a:buNone/>
              <a:defRPr sz="2000" b="1">
                <a:latin typeface="Raleway"/>
                <a:ea typeface="Raleway"/>
                <a:cs typeface="Raleway"/>
                <a:sym typeface="Raleway"/>
              </a:defRPr>
            </a:lvl4pPr>
            <a:lvl5pPr lvl="4" algn="ctr" rtl="0">
              <a:lnSpc>
                <a:spcPct val="100000"/>
              </a:lnSpc>
              <a:spcBef>
                <a:spcPts val="0"/>
              </a:spcBef>
              <a:spcAft>
                <a:spcPts val="0"/>
              </a:spcAft>
              <a:buSzPts val="2000"/>
              <a:buFont typeface="Raleway"/>
              <a:buNone/>
              <a:defRPr sz="2000" b="1">
                <a:latin typeface="Raleway"/>
                <a:ea typeface="Raleway"/>
                <a:cs typeface="Raleway"/>
                <a:sym typeface="Raleway"/>
              </a:defRPr>
            </a:lvl5pPr>
            <a:lvl6pPr lvl="5" algn="ctr" rtl="0">
              <a:lnSpc>
                <a:spcPct val="100000"/>
              </a:lnSpc>
              <a:spcBef>
                <a:spcPts val="0"/>
              </a:spcBef>
              <a:spcAft>
                <a:spcPts val="0"/>
              </a:spcAft>
              <a:buSzPts val="2000"/>
              <a:buFont typeface="Raleway"/>
              <a:buNone/>
              <a:defRPr sz="2000" b="1">
                <a:latin typeface="Raleway"/>
                <a:ea typeface="Raleway"/>
                <a:cs typeface="Raleway"/>
                <a:sym typeface="Raleway"/>
              </a:defRPr>
            </a:lvl6pPr>
            <a:lvl7pPr lvl="6" algn="ctr" rtl="0">
              <a:lnSpc>
                <a:spcPct val="100000"/>
              </a:lnSpc>
              <a:spcBef>
                <a:spcPts val="0"/>
              </a:spcBef>
              <a:spcAft>
                <a:spcPts val="0"/>
              </a:spcAft>
              <a:buSzPts val="2000"/>
              <a:buFont typeface="Raleway"/>
              <a:buNone/>
              <a:defRPr sz="2000" b="1">
                <a:latin typeface="Raleway"/>
                <a:ea typeface="Raleway"/>
                <a:cs typeface="Raleway"/>
                <a:sym typeface="Raleway"/>
              </a:defRPr>
            </a:lvl7pPr>
            <a:lvl8pPr lvl="7" algn="ctr" rtl="0">
              <a:lnSpc>
                <a:spcPct val="100000"/>
              </a:lnSpc>
              <a:spcBef>
                <a:spcPts val="0"/>
              </a:spcBef>
              <a:spcAft>
                <a:spcPts val="0"/>
              </a:spcAft>
              <a:buSzPts val="2000"/>
              <a:buFont typeface="Raleway"/>
              <a:buNone/>
              <a:defRPr sz="2000" b="1">
                <a:latin typeface="Raleway"/>
                <a:ea typeface="Raleway"/>
                <a:cs typeface="Raleway"/>
                <a:sym typeface="Raleway"/>
              </a:defRPr>
            </a:lvl8pPr>
            <a:lvl9pPr lvl="8" algn="ctr" rtl="0">
              <a:lnSpc>
                <a:spcPct val="100000"/>
              </a:lnSpc>
              <a:spcBef>
                <a:spcPts val="0"/>
              </a:spcBef>
              <a:spcAft>
                <a:spcPts val="0"/>
              </a:spcAft>
              <a:buSzPts val="2000"/>
              <a:buFont typeface="Raleway"/>
              <a:buNone/>
              <a:defRPr sz="2000" b="1">
                <a:latin typeface="Raleway"/>
                <a:ea typeface="Raleway"/>
                <a:cs typeface="Raleway"/>
                <a:sym typeface="Raleway"/>
              </a:defRPr>
            </a:lvl9pPr>
          </a:lstStyle>
          <a:p>
            <a:endParaRPr/>
          </a:p>
        </p:txBody>
      </p:sp>
      <p:grpSp>
        <p:nvGrpSpPr>
          <p:cNvPr id="708" name="Google Shape;708;p26"/>
          <p:cNvGrpSpPr/>
          <p:nvPr/>
        </p:nvGrpSpPr>
        <p:grpSpPr>
          <a:xfrm>
            <a:off x="-28372" y="-7089"/>
            <a:ext cx="9201600" cy="5186100"/>
            <a:chOff x="-28372" y="-7089"/>
            <a:chExt cx="9201600" cy="5186100"/>
          </a:xfrm>
        </p:grpSpPr>
        <p:cxnSp>
          <p:nvCxnSpPr>
            <p:cNvPr id="709" name="Google Shape;709;p26"/>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710" name="Google Shape;710;p26"/>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711" name="Google Shape;711;p26"/>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712" name="Google Shape;712;p26"/>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713" name="Google Shape;713;p26"/>
          <p:cNvSpPr/>
          <p:nvPr/>
        </p:nvSpPr>
        <p:spPr>
          <a:xfrm>
            <a:off x="-75" y="378080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 name="Google Shape;714;p26"/>
          <p:cNvGrpSpPr/>
          <p:nvPr/>
        </p:nvGrpSpPr>
        <p:grpSpPr>
          <a:xfrm>
            <a:off x="-775275" y="265477"/>
            <a:ext cx="1136700" cy="1139775"/>
            <a:chOff x="6532950" y="648050"/>
            <a:chExt cx="1136700" cy="1139775"/>
          </a:xfrm>
        </p:grpSpPr>
        <p:sp>
          <p:nvSpPr>
            <p:cNvPr id="715" name="Google Shape;715;p26"/>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6" name="Google Shape;716;p26"/>
            <p:cNvCxnSpPr>
              <a:stCxn id="715" idx="1"/>
              <a:endCxn id="715"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717" name="Google Shape;717;p26"/>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8" name="Google Shape;718;p26"/>
            <p:cNvCxnSpPr>
              <a:stCxn id="717" idx="1"/>
              <a:endCxn id="717"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719" name="Google Shape;719;p26"/>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0" name="Google Shape;720;p26"/>
            <p:cNvCxnSpPr>
              <a:stCxn id="719" idx="1"/>
              <a:endCxn id="719"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721" name="Google Shape;721;p26"/>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2" name="Google Shape;722;p26"/>
            <p:cNvCxnSpPr>
              <a:stCxn id="721" idx="1"/>
              <a:endCxn id="721"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723" name="Google Shape;723;p26"/>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4" name="Google Shape;724;p26"/>
            <p:cNvCxnSpPr>
              <a:stCxn id="723" idx="1"/>
              <a:endCxn id="723"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725" name="Google Shape;725;p26"/>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6" name="Google Shape;726;p26"/>
            <p:cNvCxnSpPr>
              <a:stCxn id="725" idx="1"/>
              <a:endCxn id="725"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727" name="Google Shape;727;p26"/>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8" name="Google Shape;728;p26"/>
            <p:cNvCxnSpPr>
              <a:stCxn id="727" idx="1"/>
              <a:endCxn id="727"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729" name="Google Shape;729;p26"/>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0" name="Google Shape;730;p26"/>
            <p:cNvCxnSpPr>
              <a:stCxn id="729" idx="1"/>
              <a:endCxn id="729"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731" name="Google Shape;731;p26"/>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2" name="Google Shape;732;p26"/>
            <p:cNvCxnSpPr>
              <a:stCxn id="731" idx="1"/>
              <a:endCxn id="731"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733" name="Google Shape;733;p26"/>
          <p:cNvSpPr/>
          <p:nvPr/>
        </p:nvSpPr>
        <p:spPr>
          <a:xfrm>
            <a:off x="5013625" y="4617221"/>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734"/>
        <p:cNvGrpSpPr/>
        <p:nvPr/>
      </p:nvGrpSpPr>
      <p:grpSpPr>
        <a:xfrm>
          <a:off x="0" y="0"/>
          <a:ext cx="0" cy="0"/>
          <a:chOff x="0" y="0"/>
          <a:chExt cx="0" cy="0"/>
        </a:xfrm>
      </p:grpSpPr>
      <p:sp>
        <p:nvSpPr>
          <p:cNvPr id="735" name="Google Shape;735;p27"/>
          <p:cNvSpPr txBox="1">
            <a:spLocks noGrp="1"/>
          </p:cNvSpPr>
          <p:nvPr>
            <p:ph type="title" hasCustomPrompt="1"/>
          </p:nvPr>
        </p:nvSpPr>
        <p:spPr>
          <a:xfrm>
            <a:off x="2587729" y="682827"/>
            <a:ext cx="39609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36" name="Google Shape;736;p27"/>
          <p:cNvSpPr txBox="1">
            <a:spLocks noGrp="1"/>
          </p:cNvSpPr>
          <p:nvPr>
            <p:ph type="subTitle" idx="1"/>
          </p:nvPr>
        </p:nvSpPr>
        <p:spPr>
          <a:xfrm>
            <a:off x="2587725" y="1390500"/>
            <a:ext cx="3964800" cy="474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737" name="Google Shape;737;p27"/>
          <p:cNvSpPr txBox="1">
            <a:spLocks noGrp="1"/>
          </p:cNvSpPr>
          <p:nvPr>
            <p:ph type="title" idx="2" hasCustomPrompt="1"/>
          </p:nvPr>
        </p:nvSpPr>
        <p:spPr>
          <a:xfrm>
            <a:off x="2591496" y="2004327"/>
            <a:ext cx="39609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38" name="Google Shape;738;p27"/>
          <p:cNvSpPr txBox="1">
            <a:spLocks noGrp="1"/>
          </p:cNvSpPr>
          <p:nvPr>
            <p:ph type="subTitle" idx="3"/>
          </p:nvPr>
        </p:nvSpPr>
        <p:spPr>
          <a:xfrm>
            <a:off x="2591475" y="2712075"/>
            <a:ext cx="3964800" cy="474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739" name="Google Shape;739;p27"/>
          <p:cNvSpPr txBox="1">
            <a:spLocks noGrp="1"/>
          </p:cNvSpPr>
          <p:nvPr>
            <p:ph type="title" idx="4" hasCustomPrompt="1"/>
          </p:nvPr>
        </p:nvSpPr>
        <p:spPr>
          <a:xfrm>
            <a:off x="2587725" y="3325902"/>
            <a:ext cx="39609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40" name="Google Shape;740;p27"/>
          <p:cNvSpPr txBox="1">
            <a:spLocks noGrp="1"/>
          </p:cNvSpPr>
          <p:nvPr>
            <p:ph type="subTitle" idx="5"/>
          </p:nvPr>
        </p:nvSpPr>
        <p:spPr>
          <a:xfrm>
            <a:off x="2587725" y="4033650"/>
            <a:ext cx="3964800" cy="474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741" name="Google Shape;741;p27"/>
          <p:cNvGrpSpPr/>
          <p:nvPr/>
        </p:nvGrpSpPr>
        <p:grpSpPr>
          <a:xfrm>
            <a:off x="-28372" y="-7089"/>
            <a:ext cx="9201600" cy="5186100"/>
            <a:chOff x="-28372" y="-7089"/>
            <a:chExt cx="9201600" cy="5186100"/>
          </a:xfrm>
        </p:grpSpPr>
        <p:cxnSp>
          <p:nvCxnSpPr>
            <p:cNvPr id="742" name="Google Shape;742;p27"/>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743" name="Google Shape;743;p27"/>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744" name="Google Shape;744;p27"/>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745" name="Google Shape;745;p27"/>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746" name="Google Shape;746;p27"/>
          <p:cNvSpPr/>
          <p:nvPr/>
        </p:nvSpPr>
        <p:spPr>
          <a:xfrm rot="5400000">
            <a:off x="616175" y="4268575"/>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7"/>
          <p:cNvSpPr/>
          <p:nvPr/>
        </p:nvSpPr>
        <p:spPr>
          <a:xfrm>
            <a:off x="6780675" y="-149647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748"/>
        <p:cNvGrpSpPr/>
        <p:nvPr/>
      </p:nvGrpSpPr>
      <p:grpSpPr>
        <a:xfrm>
          <a:off x="0" y="0"/>
          <a:ext cx="0" cy="0"/>
          <a:chOff x="0" y="0"/>
          <a:chExt cx="0" cy="0"/>
        </a:xfrm>
      </p:grpSpPr>
      <p:sp>
        <p:nvSpPr>
          <p:cNvPr id="749" name="Google Shape;749;p28"/>
          <p:cNvSpPr txBox="1">
            <a:spLocks noGrp="1"/>
          </p:cNvSpPr>
          <p:nvPr>
            <p:ph type="title" hasCustomPrompt="1"/>
          </p:nvPr>
        </p:nvSpPr>
        <p:spPr>
          <a:xfrm>
            <a:off x="1580250" y="3031022"/>
            <a:ext cx="9876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50" name="Google Shape;750;p28"/>
          <p:cNvSpPr txBox="1">
            <a:spLocks noGrp="1"/>
          </p:cNvSpPr>
          <p:nvPr>
            <p:ph type="subTitle" idx="1"/>
          </p:nvPr>
        </p:nvSpPr>
        <p:spPr>
          <a:xfrm>
            <a:off x="1103100" y="3843975"/>
            <a:ext cx="1941900" cy="68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751" name="Google Shape;751;p28"/>
          <p:cNvSpPr txBox="1">
            <a:spLocks noGrp="1"/>
          </p:cNvSpPr>
          <p:nvPr>
            <p:ph type="subTitle" idx="2"/>
          </p:nvPr>
        </p:nvSpPr>
        <p:spPr>
          <a:xfrm>
            <a:off x="1103092" y="3423150"/>
            <a:ext cx="19419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52" name="Google Shape;752;p28"/>
          <p:cNvSpPr txBox="1">
            <a:spLocks noGrp="1"/>
          </p:cNvSpPr>
          <p:nvPr>
            <p:ph type="title" idx="3" hasCustomPrompt="1"/>
          </p:nvPr>
        </p:nvSpPr>
        <p:spPr>
          <a:xfrm>
            <a:off x="4049100" y="3031022"/>
            <a:ext cx="9876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53" name="Google Shape;753;p28"/>
          <p:cNvSpPr txBox="1">
            <a:spLocks noGrp="1"/>
          </p:cNvSpPr>
          <p:nvPr>
            <p:ph type="subTitle" idx="4"/>
          </p:nvPr>
        </p:nvSpPr>
        <p:spPr>
          <a:xfrm>
            <a:off x="3571954" y="3843975"/>
            <a:ext cx="1941900" cy="68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754" name="Google Shape;754;p28"/>
          <p:cNvSpPr txBox="1">
            <a:spLocks noGrp="1"/>
          </p:cNvSpPr>
          <p:nvPr>
            <p:ph type="subTitle" idx="5"/>
          </p:nvPr>
        </p:nvSpPr>
        <p:spPr>
          <a:xfrm>
            <a:off x="3571950" y="3423150"/>
            <a:ext cx="19419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55" name="Google Shape;755;p28"/>
          <p:cNvSpPr txBox="1">
            <a:spLocks noGrp="1"/>
          </p:cNvSpPr>
          <p:nvPr>
            <p:ph type="title" idx="6" hasCustomPrompt="1"/>
          </p:nvPr>
        </p:nvSpPr>
        <p:spPr>
          <a:xfrm>
            <a:off x="6457875" y="3031022"/>
            <a:ext cx="9876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25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756" name="Google Shape;756;p28"/>
          <p:cNvSpPr txBox="1">
            <a:spLocks noGrp="1"/>
          </p:cNvSpPr>
          <p:nvPr>
            <p:ph type="subTitle" idx="7"/>
          </p:nvPr>
        </p:nvSpPr>
        <p:spPr>
          <a:xfrm>
            <a:off x="5980726" y="3843975"/>
            <a:ext cx="1941900" cy="68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757" name="Google Shape;757;p28"/>
          <p:cNvSpPr txBox="1">
            <a:spLocks noGrp="1"/>
          </p:cNvSpPr>
          <p:nvPr>
            <p:ph type="subTitle" idx="8"/>
          </p:nvPr>
        </p:nvSpPr>
        <p:spPr>
          <a:xfrm>
            <a:off x="5980725" y="3423150"/>
            <a:ext cx="19419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DM Sans"/>
                <a:ea typeface="DM Sans"/>
                <a:cs typeface="DM Sans"/>
                <a:sym typeface="DM Sans"/>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758" name="Google Shape;758;p28"/>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759" name="Google Shape;759;p28"/>
          <p:cNvGrpSpPr/>
          <p:nvPr/>
        </p:nvGrpSpPr>
        <p:grpSpPr>
          <a:xfrm>
            <a:off x="-28372" y="-7089"/>
            <a:ext cx="9201600" cy="5186100"/>
            <a:chOff x="-28372" y="-7089"/>
            <a:chExt cx="9201600" cy="5186100"/>
          </a:xfrm>
        </p:grpSpPr>
        <p:cxnSp>
          <p:nvCxnSpPr>
            <p:cNvPr id="760" name="Google Shape;760;p28"/>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761" name="Google Shape;761;p28"/>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762" name="Google Shape;762;p28"/>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763" name="Google Shape;763;p28"/>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764" name="Google Shape;764;p28"/>
          <p:cNvGrpSpPr/>
          <p:nvPr/>
        </p:nvGrpSpPr>
        <p:grpSpPr>
          <a:xfrm>
            <a:off x="-775275" y="3745798"/>
            <a:ext cx="1136700" cy="1139775"/>
            <a:chOff x="6532950" y="648050"/>
            <a:chExt cx="1136700" cy="1139775"/>
          </a:xfrm>
        </p:grpSpPr>
        <p:sp>
          <p:nvSpPr>
            <p:cNvPr id="765" name="Google Shape;765;p28"/>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 name="Google Shape;766;p28"/>
            <p:cNvCxnSpPr>
              <a:stCxn id="765" idx="1"/>
              <a:endCxn id="765"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767" name="Google Shape;767;p28"/>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 name="Google Shape;768;p28"/>
            <p:cNvCxnSpPr>
              <a:stCxn id="767" idx="1"/>
              <a:endCxn id="767"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769" name="Google Shape;769;p28"/>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 name="Google Shape;770;p28"/>
            <p:cNvCxnSpPr>
              <a:stCxn id="769" idx="1"/>
              <a:endCxn id="769"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771" name="Google Shape;771;p28"/>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2" name="Google Shape;772;p28"/>
            <p:cNvCxnSpPr>
              <a:stCxn id="771" idx="1"/>
              <a:endCxn id="771"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773" name="Google Shape;773;p2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4" name="Google Shape;774;p28"/>
            <p:cNvCxnSpPr>
              <a:stCxn id="773" idx="1"/>
              <a:endCxn id="773"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775" name="Google Shape;775;p28"/>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6" name="Google Shape;776;p28"/>
            <p:cNvCxnSpPr>
              <a:stCxn id="775" idx="1"/>
              <a:endCxn id="775"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777" name="Google Shape;777;p28"/>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8" name="Google Shape;778;p28"/>
            <p:cNvCxnSpPr>
              <a:stCxn id="777" idx="1"/>
              <a:endCxn id="777"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779" name="Google Shape;779;p28"/>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0" name="Google Shape;780;p28"/>
            <p:cNvCxnSpPr>
              <a:stCxn id="779" idx="1"/>
              <a:endCxn id="779"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781" name="Google Shape;781;p28"/>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 name="Google Shape;782;p28"/>
            <p:cNvCxnSpPr>
              <a:stCxn id="781" idx="1"/>
              <a:endCxn id="781"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783" name="Google Shape;783;p28"/>
          <p:cNvSpPr/>
          <p:nvPr/>
        </p:nvSpPr>
        <p:spPr>
          <a:xfrm>
            <a:off x="8782500" y="-710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8"/>
          <p:cNvSpPr/>
          <p:nvPr/>
        </p:nvSpPr>
        <p:spPr>
          <a:xfrm>
            <a:off x="0" y="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85"/>
        <p:cNvGrpSpPr/>
        <p:nvPr/>
      </p:nvGrpSpPr>
      <p:grpSpPr>
        <a:xfrm>
          <a:off x="0" y="0"/>
          <a:ext cx="0" cy="0"/>
          <a:chOff x="0" y="0"/>
          <a:chExt cx="0" cy="0"/>
        </a:xfrm>
      </p:grpSpPr>
      <p:grpSp>
        <p:nvGrpSpPr>
          <p:cNvPr id="786" name="Google Shape;786;p29"/>
          <p:cNvGrpSpPr/>
          <p:nvPr/>
        </p:nvGrpSpPr>
        <p:grpSpPr>
          <a:xfrm>
            <a:off x="-28372" y="-7089"/>
            <a:ext cx="9201600" cy="5186100"/>
            <a:chOff x="-28372" y="-7089"/>
            <a:chExt cx="9201600" cy="5186100"/>
          </a:xfrm>
        </p:grpSpPr>
        <p:cxnSp>
          <p:nvCxnSpPr>
            <p:cNvPr id="787" name="Google Shape;787;p29"/>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788" name="Google Shape;788;p29"/>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789" name="Google Shape;789;p29"/>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790" name="Google Shape;790;p29"/>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791" name="Google Shape;791;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792" name="Google Shape;792;p29"/>
          <p:cNvSpPr/>
          <p:nvPr/>
        </p:nvSpPr>
        <p:spPr>
          <a:xfrm>
            <a:off x="8780975" y="-1169"/>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9"/>
          <p:cNvSpPr/>
          <p:nvPr/>
        </p:nvSpPr>
        <p:spPr>
          <a:xfrm>
            <a:off x="6257062" y="460400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 name="Google Shape;794;p29"/>
          <p:cNvGrpSpPr/>
          <p:nvPr/>
        </p:nvGrpSpPr>
        <p:grpSpPr>
          <a:xfrm>
            <a:off x="-775275" y="3744657"/>
            <a:ext cx="1136700" cy="1139775"/>
            <a:chOff x="6532950" y="648050"/>
            <a:chExt cx="1136700" cy="1139775"/>
          </a:xfrm>
        </p:grpSpPr>
        <p:sp>
          <p:nvSpPr>
            <p:cNvPr id="795" name="Google Shape;795;p29"/>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6" name="Google Shape;796;p29"/>
            <p:cNvCxnSpPr>
              <a:stCxn id="795" idx="1"/>
              <a:endCxn id="795"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797" name="Google Shape;797;p29"/>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 name="Google Shape;798;p29"/>
            <p:cNvCxnSpPr>
              <a:stCxn id="797" idx="1"/>
              <a:endCxn id="797"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799" name="Google Shape;799;p29"/>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29"/>
            <p:cNvCxnSpPr>
              <a:stCxn id="799" idx="1"/>
              <a:endCxn id="799"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801" name="Google Shape;801;p29"/>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2" name="Google Shape;802;p29"/>
            <p:cNvCxnSpPr>
              <a:stCxn id="801" idx="1"/>
              <a:endCxn id="801"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803" name="Google Shape;803;p29"/>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4" name="Google Shape;804;p29"/>
            <p:cNvCxnSpPr>
              <a:stCxn id="803" idx="1"/>
              <a:endCxn id="803"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805" name="Google Shape;805;p29"/>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6" name="Google Shape;806;p29"/>
            <p:cNvCxnSpPr>
              <a:stCxn id="805" idx="1"/>
              <a:endCxn id="805"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807" name="Google Shape;807;p29"/>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8" name="Google Shape;808;p29"/>
            <p:cNvCxnSpPr>
              <a:stCxn id="807" idx="1"/>
              <a:endCxn id="807"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809" name="Google Shape;809;p29"/>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0" name="Google Shape;810;p29"/>
            <p:cNvCxnSpPr>
              <a:stCxn id="809" idx="1"/>
              <a:endCxn id="809"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811" name="Google Shape;811;p29"/>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2" name="Google Shape;812;p29"/>
            <p:cNvCxnSpPr>
              <a:stCxn id="811" idx="1"/>
              <a:endCxn id="811"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813"/>
        <p:cNvGrpSpPr/>
        <p:nvPr/>
      </p:nvGrpSpPr>
      <p:grpSpPr>
        <a:xfrm>
          <a:off x="0" y="0"/>
          <a:ext cx="0" cy="0"/>
          <a:chOff x="0" y="0"/>
          <a:chExt cx="0" cy="0"/>
        </a:xfrm>
      </p:grpSpPr>
      <p:grpSp>
        <p:nvGrpSpPr>
          <p:cNvPr id="814" name="Google Shape;814;p30"/>
          <p:cNvGrpSpPr/>
          <p:nvPr/>
        </p:nvGrpSpPr>
        <p:grpSpPr>
          <a:xfrm>
            <a:off x="-28372" y="-7089"/>
            <a:ext cx="9201600" cy="5186100"/>
            <a:chOff x="-28372" y="-7089"/>
            <a:chExt cx="9201600" cy="5186100"/>
          </a:xfrm>
        </p:grpSpPr>
        <p:cxnSp>
          <p:nvCxnSpPr>
            <p:cNvPr id="815" name="Google Shape;815;p30"/>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816" name="Google Shape;816;p30"/>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817" name="Google Shape;817;p30"/>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818" name="Google Shape;818;p30"/>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819" name="Google Shape;81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820" name="Google Shape;820;p30"/>
          <p:cNvSpPr/>
          <p:nvPr/>
        </p:nvSpPr>
        <p:spPr>
          <a:xfrm>
            <a:off x="-2011063" y="14577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 name="Google Shape;821;p30"/>
          <p:cNvGrpSpPr/>
          <p:nvPr/>
        </p:nvGrpSpPr>
        <p:grpSpPr>
          <a:xfrm>
            <a:off x="8780975" y="252157"/>
            <a:ext cx="1136700" cy="1139775"/>
            <a:chOff x="6532950" y="648050"/>
            <a:chExt cx="1136700" cy="1139775"/>
          </a:xfrm>
        </p:grpSpPr>
        <p:sp>
          <p:nvSpPr>
            <p:cNvPr id="822" name="Google Shape;822;p30"/>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 name="Google Shape;823;p30"/>
            <p:cNvCxnSpPr>
              <a:stCxn id="822" idx="1"/>
              <a:endCxn id="822"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824" name="Google Shape;824;p30"/>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5" name="Google Shape;825;p30"/>
            <p:cNvCxnSpPr>
              <a:stCxn id="824" idx="1"/>
              <a:endCxn id="824"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826" name="Google Shape;826;p30"/>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7" name="Google Shape;827;p30"/>
            <p:cNvCxnSpPr>
              <a:stCxn id="826" idx="1"/>
              <a:endCxn id="826"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828" name="Google Shape;828;p30"/>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 name="Google Shape;829;p30"/>
            <p:cNvCxnSpPr>
              <a:stCxn id="828" idx="1"/>
              <a:endCxn id="828"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830" name="Google Shape;830;p30"/>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1" name="Google Shape;831;p30"/>
            <p:cNvCxnSpPr>
              <a:stCxn id="830" idx="1"/>
              <a:endCxn id="830"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832" name="Google Shape;832;p30"/>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3" name="Google Shape;833;p30"/>
            <p:cNvCxnSpPr>
              <a:stCxn id="832" idx="1"/>
              <a:endCxn id="832"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834" name="Google Shape;834;p30"/>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 name="Google Shape;835;p30"/>
            <p:cNvCxnSpPr>
              <a:stCxn id="834" idx="1"/>
              <a:endCxn id="834"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836" name="Google Shape;836;p30"/>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7" name="Google Shape;837;p30"/>
            <p:cNvCxnSpPr>
              <a:stCxn id="836" idx="1"/>
              <a:endCxn id="836"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838" name="Google Shape;838;p30"/>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 name="Google Shape;839;p30"/>
            <p:cNvCxnSpPr>
              <a:stCxn id="838" idx="1"/>
              <a:endCxn id="838"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840" name="Google Shape;840;p30"/>
          <p:cNvSpPr/>
          <p:nvPr/>
        </p:nvSpPr>
        <p:spPr>
          <a:xfrm rot="5400000">
            <a:off x="8262625" y="4268575"/>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9"/>
        <p:cNvGrpSpPr/>
        <p:nvPr/>
      </p:nvGrpSpPr>
      <p:grpSpPr>
        <a:xfrm>
          <a:off x="0" y="0"/>
          <a:ext cx="0" cy="0"/>
          <a:chOff x="0" y="0"/>
          <a:chExt cx="0" cy="0"/>
        </a:xfrm>
      </p:grpSpPr>
      <p:sp>
        <p:nvSpPr>
          <p:cNvPr id="100" name="Google Shape;100;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101" name="Google Shape;101;p4"/>
          <p:cNvSpPr txBox="1">
            <a:spLocks noGrp="1"/>
          </p:cNvSpPr>
          <p:nvPr>
            <p:ph type="body" idx="1"/>
          </p:nvPr>
        </p:nvSpPr>
        <p:spPr>
          <a:xfrm>
            <a:off x="720000" y="1215750"/>
            <a:ext cx="4716600" cy="3100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102" name="Google Shape;102;p4"/>
          <p:cNvGrpSpPr/>
          <p:nvPr/>
        </p:nvGrpSpPr>
        <p:grpSpPr>
          <a:xfrm>
            <a:off x="-28372" y="-7089"/>
            <a:ext cx="9201600" cy="5186100"/>
            <a:chOff x="-28372" y="-7089"/>
            <a:chExt cx="9201600" cy="5186100"/>
          </a:xfrm>
        </p:grpSpPr>
        <p:cxnSp>
          <p:nvCxnSpPr>
            <p:cNvPr id="103" name="Google Shape;103;p4"/>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04" name="Google Shape;104;p4"/>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05" name="Google Shape;105;p4"/>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106" name="Google Shape;106;p4"/>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107" name="Google Shape;107;p4"/>
          <p:cNvGrpSpPr/>
          <p:nvPr/>
        </p:nvGrpSpPr>
        <p:grpSpPr>
          <a:xfrm>
            <a:off x="7645875" y="3738325"/>
            <a:ext cx="1136700" cy="1139775"/>
            <a:chOff x="6532950" y="648050"/>
            <a:chExt cx="1136700" cy="1139775"/>
          </a:xfrm>
        </p:grpSpPr>
        <p:sp>
          <p:nvSpPr>
            <p:cNvPr id="108" name="Google Shape;108;p4"/>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 name="Google Shape;109;p4"/>
            <p:cNvCxnSpPr>
              <a:stCxn id="108" idx="1"/>
              <a:endCxn id="108"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10" name="Google Shape;110;p4"/>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1" name="Google Shape;111;p4"/>
            <p:cNvCxnSpPr>
              <a:stCxn id="110" idx="1"/>
              <a:endCxn id="110"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112" name="Google Shape;112;p4"/>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 name="Google Shape;113;p4"/>
            <p:cNvCxnSpPr>
              <a:stCxn id="112" idx="1"/>
              <a:endCxn id="112"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14" name="Google Shape;114;p4"/>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 name="Google Shape;115;p4"/>
            <p:cNvCxnSpPr>
              <a:stCxn id="114" idx="1"/>
              <a:endCxn id="114"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16" name="Google Shape;116;p4"/>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 name="Google Shape;117;p4"/>
            <p:cNvCxnSpPr>
              <a:stCxn id="116" idx="1"/>
              <a:endCxn id="116"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18" name="Google Shape;118;p4"/>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 name="Google Shape;119;p4"/>
            <p:cNvCxnSpPr>
              <a:stCxn id="118" idx="1"/>
              <a:endCxn id="118"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120" name="Google Shape;120;p4"/>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 name="Google Shape;121;p4"/>
            <p:cNvCxnSpPr>
              <a:stCxn id="120" idx="1"/>
              <a:endCxn id="120"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22" name="Google Shape;122;p4"/>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 name="Google Shape;123;p4"/>
            <p:cNvCxnSpPr>
              <a:stCxn id="122" idx="1"/>
              <a:endCxn id="122"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24" name="Google Shape;124;p4"/>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 name="Google Shape;125;p4"/>
            <p:cNvCxnSpPr>
              <a:stCxn id="124" idx="1"/>
              <a:endCxn id="124"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126" name="Google Shape;126;p4"/>
          <p:cNvSpPr/>
          <p:nvPr/>
        </p:nvSpPr>
        <p:spPr>
          <a:xfrm>
            <a:off x="552975" y="4603988"/>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463875" y="-1414537"/>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5" y="378080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841"/>
        <p:cNvGrpSpPr/>
        <p:nvPr/>
      </p:nvGrpSpPr>
      <p:grpSpPr>
        <a:xfrm>
          <a:off x="0" y="0"/>
          <a:ext cx="0" cy="0"/>
          <a:chOff x="0" y="0"/>
          <a:chExt cx="0" cy="0"/>
        </a:xfrm>
      </p:grpSpPr>
      <p:sp>
        <p:nvSpPr>
          <p:cNvPr id="842" name="Google Shape;842;p31"/>
          <p:cNvSpPr txBox="1">
            <a:spLocks noGrp="1"/>
          </p:cNvSpPr>
          <p:nvPr>
            <p:ph type="title"/>
          </p:nvPr>
        </p:nvSpPr>
        <p:spPr>
          <a:xfrm>
            <a:off x="2182200" y="2247900"/>
            <a:ext cx="4779600" cy="91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43" name="Google Shape;843;p31"/>
          <p:cNvSpPr txBox="1">
            <a:spLocks noGrp="1"/>
          </p:cNvSpPr>
          <p:nvPr>
            <p:ph type="title" idx="2" hasCustomPrompt="1"/>
          </p:nvPr>
        </p:nvSpPr>
        <p:spPr>
          <a:xfrm>
            <a:off x="3745950" y="1165325"/>
            <a:ext cx="1652100" cy="1012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44" name="Google Shape;844;p31"/>
          <p:cNvSpPr txBox="1">
            <a:spLocks noGrp="1"/>
          </p:cNvSpPr>
          <p:nvPr>
            <p:ph type="subTitle" idx="1"/>
          </p:nvPr>
        </p:nvSpPr>
        <p:spPr>
          <a:xfrm>
            <a:off x="3266400" y="3204925"/>
            <a:ext cx="2611200" cy="62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600"/>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grpSp>
        <p:nvGrpSpPr>
          <p:cNvPr id="845" name="Google Shape;845;p31"/>
          <p:cNvGrpSpPr/>
          <p:nvPr/>
        </p:nvGrpSpPr>
        <p:grpSpPr>
          <a:xfrm>
            <a:off x="-28372" y="-7089"/>
            <a:ext cx="9201600" cy="5186100"/>
            <a:chOff x="-28372" y="-7089"/>
            <a:chExt cx="9201600" cy="5186100"/>
          </a:xfrm>
        </p:grpSpPr>
        <p:cxnSp>
          <p:nvCxnSpPr>
            <p:cNvPr id="846" name="Google Shape;846;p31"/>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847" name="Google Shape;847;p31"/>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848" name="Google Shape;848;p31"/>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849" name="Google Shape;849;p31"/>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850" name="Google Shape;850;p31"/>
          <p:cNvGrpSpPr/>
          <p:nvPr/>
        </p:nvGrpSpPr>
        <p:grpSpPr>
          <a:xfrm>
            <a:off x="361500" y="272275"/>
            <a:ext cx="1136700" cy="1139775"/>
            <a:chOff x="6532950" y="648050"/>
            <a:chExt cx="1136700" cy="1139775"/>
          </a:xfrm>
        </p:grpSpPr>
        <p:sp>
          <p:nvSpPr>
            <p:cNvPr id="851" name="Google Shape;851;p31"/>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2" name="Google Shape;852;p31"/>
            <p:cNvCxnSpPr>
              <a:stCxn id="851" idx="1"/>
              <a:endCxn id="851"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853" name="Google Shape;853;p31"/>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 name="Google Shape;854;p31"/>
            <p:cNvCxnSpPr>
              <a:stCxn id="853" idx="1"/>
              <a:endCxn id="853"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855" name="Google Shape;855;p31"/>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 name="Google Shape;856;p31"/>
            <p:cNvCxnSpPr>
              <a:stCxn id="855" idx="1"/>
              <a:endCxn id="855"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857" name="Google Shape;857;p31"/>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8" name="Google Shape;858;p31"/>
            <p:cNvCxnSpPr>
              <a:stCxn id="857" idx="1"/>
              <a:endCxn id="857"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859" name="Google Shape;859;p31"/>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0" name="Google Shape;860;p31"/>
            <p:cNvCxnSpPr>
              <a:stCxn id="859" idx="1"/>
              <a:endCxn id="859"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861" name="Google Shape;861;p31"/>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2" name="Google Shape;862;p31"/>
            <p:cNvCxnSpPr>
              <a:stCxn id="861" idx="1"/>
              <a:endCxn id="861"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863" name="Google Shape;863;p31"/>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 name="Google Shape;864;p31"/>
            <p:cNvCxnSpPr>
              <a:stCxn id="863" idx="1"/>
              <a:endCxn id="863"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865" name="Google Shape;865;p31"/>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6" name="Google Shape;866;p31"/>
            <p:cNvCxnSpPr>
              <a:stCxn id="865" idx="1"/>
              <a:endCxn id="865"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867" name="Google Shape;867;p31"/>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 name="Google Shape;868;p31"/>
            <p:cNvCxnSpPr>
              <a:stCxn id="867" idx="1"/>
              <a:endCxn id="867"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869" name="Google Shape;869;p31"/>
          <p:cNvSpPr/>
          <p:nvPr/>
        </p:nvSpPr>
        <p:spPr>
          <a:xfrm>
            <a:off x="8782575" y="374490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1"/>
          <p:cNvSpPr/>
          <p:nvPr/>
        </p:nvSpPr>
        <p:spPr>
          <a:xfrm rot="5400000">
            <a:off x="616175" y="-623150"/>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1"/>
          <p:cNvSpPr/>
          <p:nvPr/>
        </p:nvSpPr>
        <p:spPr>
          <a:xfrm>
            <a:off x="7198200" y="-155897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872"/>
        <p:cNvGrpSpPr/>
        <p:nvPr/>
      </p:nvGrpSpPr>
      <p:grpSpPr>
        <a:xfrm>
          <a:off x="0" y="0"/>
          <a:ext cx="0" cy="0"/>
          <a:chOff x="0" y="0"/>
          <a:chExt cx="0" cy="0"/>
        </a:xfrm>
      </p:grpSpPr>
      <p:sp>
        <p:nvSpPr>
          <p:cNvPr id="873" name="Google Shape;873;p32"/>
          <p:cNvSpPr txBox="1">
            <a:spLocks noGrp="1"/>
          </p:cNvSpPr>
          <p:nvPr>
            <p:ph type="title"/>
          </p:nvPr>
        </p:nvSpPr>
        <p:spPr>
          <a:xfrm>
            <a:off x="3188525" y="2247900"/>
            <a:ext cx="4779600" cy="91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74" name="Google Shape;874;p32"/>
          <p:cNvSpPr txBox="1">
            <a:spLocks noGrp="1"/>
          </p:cNvSpPr>
          <p:nvPr>
            <p:ph type="title" idx="2" hasCustomPrompt="1"/>
          </p:nvPr>
        </p:nvSpPr>
        <p:spPr>
          <a:xfrm>
            <a:off x="6316025" y="1165325"/>
            <a:ext cx="1652100" cy="1012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8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75" name="Google Shape;875;p32"/>
          <p:cNvSpPr txBox="1">
            <a:spLocks noGrp="1"/>
          </p:cNvSpPr>
          <p:nvPr>
            <p:ph type="subTitle" idx="1"/>
          </p:nvPr>
        </p:nvSpPr>
        <p:spPr>
          <a:xfrm>
            <a:off x="5356925" y="3204925"/>
            <a:ext cx="2611200" cy="621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200"/>
              <a:buNone/>
              <a:defRPr sz="1600"/>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a:endParaRPr/>
          </a:p>
        </p:txBody>
      </p:sp>
      <p:grpSp>
        <p:nvGrpSpPr>
          <p:cNvPr id="876" name="Google Shape;876;p32"/>
          <p:cNvGrpSpPr/>
          <p:nvPr/>
        </p:nvGrpSpPr>
        <p:grpSpPr>
          <a:xfrm>
            <a:off x="-28372" y="-7089"/>
            <a:ext cx="9201600" cy="5186100"/>
            <a:chOff x="-28372" y="-7089"/>
            <a:chExt cx="9201600" cy="5186100"/>
          </a:xfrm>
        </p:grpSpPr>
        <p:cxnSp>
          <p:nvCxnSpPr>
            <p:cNvPr id="877" name="Google Shape;877;p32"/>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878" name="Google Shape;878;p32"/>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879" name="Google Shape;879;p32"/>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880" name="Google Shape;880;p32"/>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881" name="Google Shape;881;p32"/>
          <p:cNvSpPr/>
          <p:nvPr/>
        </p:nvSpPr>
        <p:spPr>
          <a:xfrm rot="5400000">
            <a:off x="8257650" y="-620250"/>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2"/>
          <p:cNvSpPr/>
          <p:nvPr/>
        </p:nvSpPr>
        <p:spPr>
          <a:xfrm>
            <a:off x="6195950" y="444337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 name="Google Shape;883;p32"/>
          <p:cNvGrpSpPr/>
          <p:nvPr/>
        </p:nvGrpSpPr>
        <p:grpSpPr>
          <a:xfrm>
            <a:off x="361425" y="3744850"/>
            <a:ext cx="1136700" cy="1139775"/>
            <a:chOff x="6532950" y="648050"/>
            <a:chExt cx="1136700" cy="1139775"/>
          </a:xfrm>
        </p:grpSpPr>
        <p:sp>
          <p:nvSpPr>
            <p:cNvPr id="884" name="Google Shape;884;p32"/>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 name="Google Shape;885;p32"/>
            <p:cNvCxnSpPr>
              <a:stCxn id="884" idx="1"/>
              <a:endCxn id="884"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886" name="Google Shape;886;p32"/>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 name="Google Shape;887;p32"/>
            <p:cNvCxnSpPr>
              <a:stCxn id="886" idx="1"/>
              <a:endCxn id="886"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888" name="Google Shape;888;p32"/>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 name="Google Shape;889;p32"/>
            <p:cNvCxnSpPr>
              <a:stCxn id="888" idx="1"/>
              <a:endCxn id="888"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890" name="Google Shape;890;p32"/>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 name="Google Shape;891;p32"/>
            <p:cNvCxnSpPr>
              <a:stCxn id="890" idx="1"/>
              <a:endCxn id="890"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892" name="Google Shape;892;p32"/>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 name="Google Shape;893;p32"/>
            <p:cNvCxnSpPr>
              <a:stCxn id="892" idx="1"/>
              <a:endCxn id="892"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894" name="Google Shape;894;p32"/>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5" name="Google Shape;895;p32"/>
            <p:cNvCxnSpPr>
              <a:stCxn id="894" idx="1"/>
              <a:endCxn id="894"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896" name="Google Shape;896;p32"/>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7" name="Google Shape;897;p32"/>
            <p:cNvCxnSpPr>
              <a:stCxn id="896" idx="1"/>
              <a:endCxn id="896"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898" name="Google Shape;898;p32"/>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 name="Google Shape;899;p32"/>
            <p:cNvCxnSpPr>
              <a:stCxn id="898" idx="1"/>
              <a:endCxn id="898"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900" name="Google Shape;900;p32"/>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 name="Google Shape;901;p32"/>
            <p:cNvCxnSpPr>
              <a:stCxn id="900" idx="1"/>
              <a:endCxn id="900"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902" name="Google Shape;902;p32"/>
          <p:cNvSpPr/>
          <p:nvPr/>
        </p:nvSpPr>
        <p:spPr>
          <a:xfrm>
            <a:off x="-75" y="3747913"/>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2"/>
          <p:cNvSpPr/>
          <p:nvPr/>
        </p:nvSpPr>
        <p:spPr>
          <a:xfrm>
            <a:off x="84075" y="-155897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 name="Google Shape;904;p32"/>
          <p:cNvGrpSpPr/>
          <p:nvPr/>
        </p:nvGrpSpPr>
        <p:grpSpPr>
          <a:xfrm rot="10800000">
            <a:off x="713225" y="544100"/>
            <a:ext cx="636199" cy="247800"/>
            <a:chOff x="7758925" y="4356275"/>
            <a:chExt cx="636199" cy="247800"/>
          </a:xfrm>
        </p:grpSpPr>
        <p:sp>
          <p:nvSpPr>
            <p:cNvPr id="905" name="Google Shape;905;p32"/>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2"/>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907"/>
        <p:cNvGrpSpPr/>
        <p:nvPr/>
      </p:nvGrpSpPr>
      <p:grpSpPr>
        <a:xfrm>
          <a:off x="0" y="0"/>
          <a:ext cx="0" cy="0"/>
          <a:chOff x="0" y="0"/>
          <a:chExt cx="0" cy="0"/>
        </a:xfrm>
      </p:grpSpPr>
      <p:sp>
        <p:nvSpPr>
          <p:cNvPr id="908" name="Google Shape;908;p33"/>
          <p:cNvSpPr txBox="1">
            <a:spLocks noGrp="1"/>
          </p:cNvSpPr>
          <p:nvPr>
            <p:ph type="title"/>
          </p:nvPr>
        </p:nvSpPr>
        <p:spPr>
          <a:xfrm>
            <a:off x="2347950" y="601325"/>
            <a:ext cx="4448100" cy="113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09" name="Google Shape;909;p33"/>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0" name="Google Shape;910;p33"/>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DM Sans"/>
                <a:ea typeface="DM Sans"/>
                <a:cs typeface="DM Sans"/>
                <a:sym typeface="DM Sans"/>
              </a:rPr>
              <a:t>CREDITS:</a:t>
            </a:r>
            <a:r>
              <a:rPr lang="en" sz="1000">
                <a:solidFill>
                  <a:schemeClr val="dk1"/>
                </a:solidFill>
                <a:latin typeface="DM Sans"/>
                <a:ea typeface="DM Sans"/>
                <a:cs typeface="DM Sans"/>
                <a:sym typeface="DM Sans"/>
              </a:rPr>
              <a:t> This presentation template was created by </a:t>
            </a:r>
            <a:r>
              <a:rPr lang="en" sz="1000" b="1">
                <a:solidFill>
                  <a:schemeClr val="hlink"/>
                </a:solidFill>
                <a:uFill>
                  <a:noFill/>
                </a:uFill>
                <a:latin typeface="DM Sans"/>
                <a:ea typeface="DM Sans"/>
                <a:cs typeface="DM Sans"/>
                <a:sym typeface="DM Sans"/>
                <a:hlinkClick r:id="rId2"/>
              </a:rPr>
              <a:t>Slidesgo</a:t>
            </a:r>
            <a:r>
              <a:rPr lang="en" sz="1000">
                <a:solidFill>
                  <a:schemeClr val="dk1"/>
                </a:solidFill>
                <a:latin typeface="DM Sans"/>
                <a:ea typeface="DM Sans"/>
                <a:cs typeface="DM Sans"/>
                <a:sym typeface="DM Sans"/>
              </a:rPr>
              <a:t>, and includes icons by </a:t>
            </a:r>
            <a:r>
              <a:rPr lang="en" sz="1000" b="1">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000">
                <a:solidFill>
                  <a:schemeClr val="dk1"/>
                </a:solidFill>
                <a:latin typeface="DM Sans"/>
                <a:ea typeface="DM Sans"/>
                <a:cs typeface="DM Sans"/>
                <a:sym typeface="DM Sans"/>
              </a:rPr>
              <a:t>, and infographics &amp; images by </a:t>
            </a:r>
            <a:r>
              <a:rPr lang="en" sz="1000" b="1">
                <a:solidFill>
                  <a:schemeClr val="dk1"/>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000">
                <a:solidFill>
                  <a:schemeClr val="dk1"/>
                </a:solidFill>
                <a:latin typeface="DM Sans"/>
                <a:ea typeface="DM Sans"/>
                <a:cs typeface="DM Sans"/>
                <a:sym typeface="DM Sans"/>
              </a:rPr>
              <a:t> </a:t>
            </a:r>
            <a:endParaRPr sz="1000" b="1">
              <a:solidFill>
                <a:schemeClr val="dk1"/>
              </a:solidFill>
              <a:latin typeface="DM Sans"/>
              <a:ea typeface="DM Sans"/>
              <a:cs typeface="DM Sans"/>
              <a:sym typeface="DM Sans"/>
            </a:endParaRPr>
          </a:p>
        </p:txBody>
      </p:sp>
      <p:grpSp>
        <p:nvGrpSpPr>
          <p:cNvPr id="911" name="Google Shape;911;p33"/>
          <p:cNvGrpSpPr/>
          <p:nvPr/>
        </p:nvGrpSpPr>
        <p:grpSpPr>
          <a:xfrm>
            <a:off x="-28372" y="-7089"/>
            <a:ext cx="9201600" cy="5186100"/>
            <a:chOff x="-28372" y="-7089"/>
            <a:chExt cx="9201600" cy="5186100"/>
          </a:xfrm>
        </p:grpSpPr>
        <p:cxnSp>
          <p:nvCxnSpPr>
            <p:cNvPr id="912" name="Google Shape;912;p33"/>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913" name="Google Shape;913;p33"/>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914" name="Google Shape;914;p33"/>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915" name="Google Shape;915;p33"/>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916" name="Google Shape;916;p33"/>
          <p:cNvSpPr/>
          <p:nvPr/>
        </p:nvSpPr>
        <p:spPr>
          <a:xfrm>
            <a:off x="8146175" y="-27355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 name="Google Shape;917;p33"/>
          <p:cNvGrpSpPr/>
          <p:nvPr/>
        </p:nvGrpSpPr>
        <p:grpSpPr>
          <a:xfrm>
            <a:off x="361425" y="265425"/>
            <a:ext cx="1136700" cy="1139775"/>
            <a:chOff x="6532950" y="648050"/>
            <a:chExt cx="1136700" cy="1139775"/>
          </a:xfrm>
        </p:grpSpPr>
        <p:sp>
          <p:nvSpPr>
            <p:cNvPr id="918" name="Google Shape;918;p33"/>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 name="Google Shape;919;p33"/>
            <p:cNvCxnSpPr>
              <a:stCxn id="918" idx="1"/>
              <a:endCxn id="918"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920" name="Google Shape;920;p33"/>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 name="Google Shape;921;p33"/>
            <p:cNvCxnSpPr>
              <a:stCxn id="920" idx="1"/>
              <a:endCxn id="920"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922" name="Google Shape;922;p33"/>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 name="Google Shape;923;p33"/>
            <p:cNvCxnSpPr>
              <a:stCxn id="922" idx="1"/>
              <a:endCxn id="922"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924" name="Google Shape;924;p33"/>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 name="Google Shape;925;p33"/>
            <p:cNvCxnSpPr>
              <a:stCxn id="924" idx="1"/>
              <a:endCxn id="924"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926" name="Google Shape;926;p33"/>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7" name="Google Shape;927;p33"/>
            <p:cNvCxnSpPr>
              <a:stCxn id="926" idx="1"/>
              <a:endCxn id="926"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928" name="Google Shape;928;p33"/>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9" name="Google Shape;929;p33"/>
            <p:cNvCxnSpPr>
              <a:stCxn id="928" idx="1"/>
              <a:endCxn id="928"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930" name="Google Shape;930;p33"/>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 name="Google Shape;931;p33"/>
            <p:cNvCxnSpPr>
              <a:stCxn id="930" idx="1"/>
              <a:endCxn id="930"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932" name="Google Shape;932;p33"/>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3" name="Google Shape;933;p33"/>
            <p:cNvCxnSpPr>
              <a:stCxn id="932" idx="1"/>
              <a:endCxn id="932"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934" name="Google Shape;934;p33"/>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5" name="Google Shape;935;p33"/>
            <p:cNvCxnSpPr>
              <a:stCxn id="934" idx="1"/>
              <a:endCxn id="934"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936" name="Google Shape;936;p33"/>
          <p:cNvSpPr/>
          <p:nvPr/>
        </p:nvSpPr>
        <p:spPr>
          <a:xfrm rot="5400000">
            <a:off x="8257650" y="4261375"/>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3"/>
          <p:cNvSpPr/>
          <p:nvPr/>
        </p:nvSpPr>
        <p:spPr>
          <a:xfrm>
            <a:off x="0" y="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3"/>
          <p:cNvSpPr/>
          <p:nvPr/>
        </p:nvSpPr>
        <p:spPr>
          <a:xfrm>
            <a:off x="-1092975" y="383325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939"/>
        <p:cNvGrpSpPr/>
        <p:nvPr/>
      </p:nvGrpSpPr>
      <p:grpSpPr>
        <a:xfrm>
          <a:off x="0" y="0"/>
          <a:ext cx="0" cy="0"/>
          <a:chOff x="0" y="0"/>
          <a:chExt cx="0" cy="0"/>
        </a:xfrm>
      </p:grpSpPr>
      <p:grpSp>
        <p:nvGrpSpPr>
          <p:cNvPr id="940" name="Google Shape;940;p34"/>
          <p:cNvGrpSpPr/>
          <p:nvPr/>
        </p:nvGrpSpPr>
        <p:grpSpPr>
          <a:xfrm>
            <a:off x="-28372" y="-7089"/>
            <a:ext cx="9201600" cy="5186100"/>
            <a:chOff x="-28372" y="-7089"/>
            <a:chExt cx="9201600" cy="5186100"/>
          </a:xfrm>
        </p:grpSpPr>
        <p:cxnSp>
          <p:nvCxnSpPr>
            <p:cNvPr id="941" name="Google Shape;941;p34"/>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942" name="Google Shape;942;p34"/>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943" name="Google Shape;943;p34"/>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944" name="Google Shape;944;p34"/>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945" name="Google Shape;945;p34"/>
          <p:cNvSpPr/>
          <p:nvPr/>
        </p:nvSpPr>
        <p:spPr>
          <a:xfrm>
            <a:off x="8780975" y="-1169"/>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952613" y="445160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 name="Google Shape;947;p34"/>
          <p:cNvGrpSpPr/>
          <p:nvPr/>
        </p:nvGrpSpPr>
        <p:grpSpPr>
          <a:xfrm>
            <a:off x="-775275" y="265477"/>
            <a:ext cx="1136700" cy="1139775"/>
            <a:chOff x="6532950" y="648050"/>
            <a:chExt cx="1136700" cy="1139775"/>
          </a:xfrm>
        </p:grpSpPr>
        <p:sp>
          <p:nvSpPr>
            <p:cNvPr id="948" name="Google Shape;948;p34"/>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 name="Google Shape;949;p34"/>
            <p:cNvCxnSpPr>
              <a:stCxn id="948" idx="1"/>
              <a:endCxn id="948"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950" name="Google Shape;950;p34"/>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 name="Google Shape;951;p34"/>
            <p:cNvCxnSpPr>
              <a:stCxn id="950" idx="1"/>
              <a:endCxn id="950"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952" name="Google Shape;952;p34"/>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 name="Google Shape;953;p34"/>
            <p:cNvCxnSpPr>
              <a:stCxn id="952" idx="1"/>
              <a:endCxn id="952"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954" name="Google Shape;954;p34"/>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 name="Google Shape;955;p34"/>
            <p:cNvCxnSpPr>
              <a:stCxn id="954" idx="1"/>
              <a:endCxn id="954"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956" name="Google Shape;956;p34"/>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 name="Google Shape;957;p34"/>
            <p:cNvCxnSpPr>
              <a:stCxn id="956" idx="1"/>
              <a:endCxn id="956"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958" name="Google Shape;958;p34"/>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9" name="Google Shape;959;p34"/>
            <p:cNvCxnSpPr>
              <a:stCxn id="958" idx="1"/>
              <a:endCxn id="958"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960" name="Google Shape;960;p34"/>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1" name="Google Shape;961;p34"/>
            <p:cNvCxnSpPr>
              <a:stCxn id="960" idx="1"/>
              <a:endCxn id="960"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962" name="Google Shape;962;p34"/>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3" name="Google Shape;963;p34"/>
            <p:cNvCxnSpPr>
              <a:stCxn id="962" idx="1"/>
              <a:endCxn id="962"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964" name="Google Shape;964;p34"/>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 name="Google Shape;965;p34"/>
            <p:cNvCxnSpPr>
              <a:stCxn id="964" idx="1"/>
              <a:endCxn id="964"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66"/>
        <p:cNvGrpSpPr/>
        <p:nvPr/>
      </p:nvGrpSpPr>
      <p:grpSpPr>
        <a:xfrm>
          <a:off x="0" y="0"/>
          <a:ext cx="0" cy="0"/>
          <a:chOff x="0" y="0"/>
          <a:chExt cx="0" cy="0"/>
        </a:xfrm>
      </p:grpSpPr>
      <p:grpSp>
        <p:nvGrpSpPr>
          <p:cNvPr id="967" name="Google Shape;967;p35"/>
          <p:cNvGrpSpPr/>
          <p:nvPr/>
        </p:nvGrpSpPr>
        <p:grpSpPr>
          <a:xfrm>
            <a:off x="-28372" y="-7089"/>
            <a:ext cx="9201600" cy="5186100"/>
            <a:chOff x="-28372" y="-7089"/>
            <a:chExt cx="9201600" cy="5186100"/>
          </a:xfrm>
        </p:grpSpPr>
        <p:cxnSp>
          <p:nvCxnSpPr>
            <p:cNvPr id="968" name="Google Shape;968;p35"/>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969" name="Google Shape;969;p35"/>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970" name="Google Shape;970;p35"/>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971" name="Google Shape;971;p35"/>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
        <p:nvSpPr>
          <p:cNvPr id="972" name="Google Shape;972;p35"/>
          <p:cNvSpPr/>
          <p:nvPr/>
        </p:nvSpPr>
        <p:spPr>
          <a:xfrm>
            <a:off x="0" y="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5"/>
          <p:cNvSpPr/>
          <p:nvPr/>
        </p:nvSpPr>
        <p:spPr>
          <a:xfrm>
            <a:off x="8430787" y="231800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 name="Google Shape;974;p35"/>
          <p:cNvGrpSpPr/>
          <p:nvPr/>
        </p:nvGrpSpPr>
        <p:grpSpPr>
          <a:xfrm>
            <a:off x="-775275" y="3745798"/>
            <a:ext cx="1136700" cy="1139775"/>
            <a:chOff x="6532950" y="648050"/>
            <a:chExt cx="1136700" cy="1139775"/>
          </a:xfrm>
        </p:grpSpPr>
        <p:sp>
          <p:nvSpPr>
            <p:cNvPr id="975" name="Google Shape;975;p35"/>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 name="Google Shape;976;p35"/>
            <p:cNvCxnSpPr>
              <a:stCxn id="975" idx="1"/>
              <a:endCxn id="975"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977" name="Google Shape;977;p35"/>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 name="Google Shape;978;p35"/>
            <p:cNvCxnSpPr>
              <a:stCxn id="977" idx="1"/>
              <a:endCxn id="977"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979" name="Google Shape;979;p35"/>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 name="Google Shape;980;p35"/>
            <p:cNvCxnSpPr>
              <a:stCxn id="979" idx="1"/>
              <a:endCxn id="979"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981" name="Google Shape;981;p35"/>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2" name="Google Shape;982;p35"/>
            <p:cNvCxnSpPr>
              <a:stCxn id="981" idx="1"/>
              <a:endCxn id="981"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983" name="Google Shape;983;p35"/>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 name="Google Shape;984;p35"/>
            <p:cNvCxnSpPr>
              <a:stCxn id="983" idx="1"/>
              <a:endCxn id="983"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985" name="Google Shape;985;p35"/>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6" name="Google Shape;986;p35"/>
            <p:cNvCxnSpPr>
              <a:stCxn id="985" idx="1"/>
              <a:endCxn id="985"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987" name="Google Shape;987;p35"/>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8" name="Google Shape;988;p35"/>
            <p:cNvCxnSpPr>
              <a:stCxn id="987" idx="1"/>
              <a:endCxn id="987"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989" name="Google Shape;989;p35"/>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0" name="Google Shape;990;p35"/>
            <p:cNvCxnSpPr>
              <a:stCxn id="989" idx="1"/>
              <a:endCxn id="989"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991" name="Google Shape;991;p35"/>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2" name="Google Shape;992;p35"/>
            <p:cNvCxnSpPr>
              <a:stCxn id="991" idx="1"/>
              <a:endCxn id="991"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996"/>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997"/>
        <p:cNvGrpSpPr/>
        <p:nvPr/>
      </p:nvGrpSpPr>
      <p:grpSpPr>
        <a:xfrm>
          <a:off x="0" y="0"/>
          <a:ext cx="0" cy="0"/>
          <a:chOff x="0" y="0"/>
          <a:chExt cx="0" cy="0"/>
        </a:xfrm>
      </p:grpSpPr>
      <p:sp>
        <p:nvSpPr>
          <p:cNvPr id="998" name="Google Shape;998;p3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2"/>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003"/>
        <p:cNvGrpSpPr/>
        <p:nvPr/>
      </p:nvGrpSpPr>
      <p:grpSpPr>
        <a:xfrm>
          <a:off x="0" y="0"/>
          <a:ext cx="0" cy="0"/>
          <a:chOff x="0" y="0"/>
          <a:chExt cx="0" cy="0"/>
        </a:xfrm>
      </p:grpSpPr>
      <p:sp>
        <p:nvSpPr>
          <p:cNvPr id="1004" name="Google Shape;1004;p4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9"/>
        <p:cNvGrpSpPr/>
        <p:nvPr/>
      </p:nvGrpSpPr>
      <p:grpSpPr>
        <a:xfrm>
          <a:off x="0" y="0"/>
          <a:ext cx="0" cy="0"/>
          <a:chOff x="0" y="0"/>
          <a:chExt cx="0" cy="0"/>
        </a:xfrm>
      </p:grpSpPr>
      <p:sp>
        <p:nvSpPr>
          <p:cNvPr id="130" name="Google Shape;13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1" name="Google Shape;131;p5"/>
          <p:cNvSpPr txBox="1">
            <a:spLocks noGrp="1"/>
          </p:cNvSpPr>
          <p:nvPr>
            <p:ph type="subTitle" idx="1"/>
          </p:nvPr>
        </p:nvSpPr>
        <p:spPr>
          <a:xfrm>
            <a:off x="5231709" y="3771424"/>
            <a:ext cx="2152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2" name="Google Shape;132;p5"/>
          <p:cNvSpPr txBox="1">
            <a:spLocks noGrp="1"/>
          </p:cNvSpPr>
          <p:nvPr>
            <p:ph type="subTitle" idx="2"/>
          </p:nvPr>
        </p:nvSpPr>
        <p:spPr>
          <a:xfrm>
            <a:off x="1759568" y="3771424"/>
            <a:ext cx="2152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3" name="Google Shape;133;p5"/>
          <p:cNvSpPr txBox="1">
            <a:spLocks noGrp="1"/>
          </p:cNvSpPr>
          <p:nvPr>
            <p:ph type="subTitle" idx="3"/>
          </p:nvPr>
        </p:nvSpPr>
        <p:spPr>
          <a:xfrm>
            <a:off x="5231701" y="3274925"/>
            <a:ext cx="2152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4" name="Google Shape;134;p5"/>
          <p:cNvSpPr txBox="1">
            <a:spLocks noGrp="1"/>
          </p:cNvSpPr>
          <p:nvPr>
            <p:ph type="subTitle" idx="4"/>
          </p:nvPr>
        </p:nvSpPr>
        <p:spPr>
          <a:xfrm>
            <a:off x="1759375" y="3274925"/>
            <a:ext cx="21528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solidFill>
                  <a:schemeClr val="dk1"/>
                </a:solidFill>
                <a:latin typeface="Raleway"/>
                <a:ea typeface="Raleway"/>
                <a:cs typeface="Raleway"/>
                <a:sym typeface="Raleway"/>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35" name="Google Shape;135;p5"/>
          <p:cNvGrpSpPr/>
          <p:nvPr/>
        </p:nvGrpSpPr>
        <p:grpSpPr>
          <a:xfrm>
            <a:off x="-28372" y="-7089"/>
            <a:ext cx="9201600" cy="5186100"/>
            <a:chOff x="-28372" y="-7089"/>
            <a:chExt cx="9201600" cy="5186100"/>
          </a:xfrm>
        </p:grpSpPr>
        <p:cxnSp>
          <p:nvCxnSpPr>
            <p:cNvPr id="136" name="Google Shape;136;p5"/>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37" name="Google Shape;137;p5"/>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38" name="Google Shape;138;p5"/>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139" name="Google Shape;139;p5"/>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140" name="Google Shape;140;p5"/>
          <p:cNvGrpSpPr/>
          <p:nvPr/>
        </p:nvGrpSpPr>
        <p:grpSpPr>
          <a:xfrm>
            <a:off x="-775275" y="265477"/>
            <a:ext cx="1136700" cy="1139775"/>
            <a:chOff x="6532950" y="648050"/>
            <a:chExt cx="1136700" cy="1139775"/>
          </a:xfrm>
        </p:grpSpPr>
        <p:sp>
          <p:nvSpPr>
            <p:cNvPr id="141" name="Google Shape;141;p5"/>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 name="Google Shape;142;p5"/>
            <p:cNvCxnSpPr>
              <a:stCxn id="141" idx="1"/>
              <a:endCxn id="141"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43" name="Google Shape;143;p5"/>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 name="Google Shape;144;p5"/>
            <p:cNvCxnSpPr>
              <a:stCxn id="143" idx="1"/>
              <a:endCxn id="143"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145" name="Google Shape;145;p5"/>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 name="Google Shape;146;p5"/>
            <p:cNvCxnSpPr>
              <a:stCxn id="145" idx="1"/>
              <a:endCxn id="145"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47" name="Google Shape;147;p5"/>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8" name="Google Shape;148;p5"/>
            <p:cNvCxnSpPr>
              <a:stCxn id="147" idx="1"/>
              <a:endCxn id="147"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49" name="Google Shape;149;p5"/>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0" name="Google Shape;150;p5"/>
            <p:cNvCxnSpPr>
              <a:stCxn id="149" idx="1"/>
              <a:endCxn id="149"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51" name="Google Shape;151;p5"/>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 name="Google Shape;152;p5"/>
            <p:cNvCxnSpPr>
              <a:stCxn id="151" idx="1"/>
              <a:endCxn id="151"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153" name="Google Shape;153;p5"/>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 name="Google Shape;154;p5"/>
            <p:cNvCxnSpPr>
              <a:stCxn id="153" idx="1"/>
              <a:endCxn id="153"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55" name="Google Shape;155;p5"/>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6" name="Google Shape;156;p5"/>
            <p:cNvCxnSpPr>
              <a:stCxn id="155" idx="1"/>
              <a:endCxn id="155"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57" name="Google Shape;157;p5"/>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8" name="Google Shape;158;p5"/>
            <p:cNvCxnSpPr>
              <a:stCxn id="157" idx="1"/>
              <a:endCxn id="157"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159" name="Google Shape;159;p5"/>
          <p:cNvSpPr/>
          <p:nvPr/>
        </p:nvSpPr>
        <p:spPr>
          <a:xfrm rot="5400000">
            <a:off x="8257650" y="-620250"/>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75" y="378080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8146175" y="312252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2"/>
        <p:cNvGrpSpPr/>
        <p:nvPr/>
      </p:nvGrpSpPr>
      <p:grpSpPr>
        <a:xfrm>
          <a:off x="0" y="0"/>
          <a:ext cx="0" cy="0"/>
          <a:chOff x="0" y="0"/>
          <a:chExt cx="0" cy="0"/>
        </a:xfrm>
      </p:grpSpPr>
      <p:sp>
        <p:nvSpPr>
          <p:cNvPr id="163" name="Google Shape;16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4" name="Google Shape;164;p6"/>
          <p:cNvSpPr/>
          <p:nvPr/>
        </p:nvSpPr>
        <p:spPr>
          <a:xfrm>
            <a:off x="-1422175" y="429870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0" y="-1169"/>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6"/>
          <p:cNvGrpSpPr/>
          <p:nvPr/>
        </p:nvGrpSpPr>
        <p:grpSpPr>
          <a:xfrm>
            <a:off x="8780975" y="3735200"/>
            <a:ext cx="1136700" cy="1139775"/>
            <a:chOff x="6532950" y="648050"/>
            <a:chExt cx="1136700" cy="1139775"/>
          </a:xfrm>
        </p:grpSpPr>
        <p:sp>
          <p:nvSpPr>
            <p:cNvPr id="167" name="Google Shape;167;p6"/>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8" name="Google Shape;168;p6"/>
            <p:cNvCxnSpPr>
              <a:stCxn id="167" idx="1"/>
              <a:endCxn id="167"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69" name="Google Shape;169;p6"/>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 name="Google Shape;170;p6"/>
            <p:cNvCxnSpPr>
              <a:stCxn id="169" idx="1"/>
              <a:endCxn id="169"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171" name="Google Shape;171;p6"/>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2" name="Google Shape;172;p6"/>
            <p:cNvCxnSpPr>
              <a:stCxn id="171" idx="1"/>
              <a:endCxn id="171"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73" name="Google Shape;173;p6"/>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 name="Google Shape;174;p6"/>
            <p:cNvCxnSpPr>
              <a:stCxn id="173" idx="1"/>
              <a:endCxn id="173"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75" name="Google Shape;175;p6"/>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6" name="Google Shape;176;p6"/>
            <p:cNvCxnSpPr>
              <a:stCxn id="175" idx="1"/>
              <a:endCxn id="175"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77" name="Google Shape;177;p6"/>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8" name="Google Shape;178;p6"/>
            <p:cNvCxnSpPr>
              <a:stCxn id="177" idx="1"/>
              <a:endCxn id="177"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179" name="Google Shape;179;p6"/>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0" name="Google Shape;180;p6"/>
            <p:cNvCxnSpPr>
              <a:stCxn id="179" idx="1"/>
              <a:endCxn id="179"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81" name="Google Shape;181;p6"/>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 name="Google Shape;182;p6"/>
            <p:cNvCxnSpPr>
              <a:stCxn id="181" idx="1"/>
              <a:endCxn id="181"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83" name="Google Shape;183;p6"/>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4" name="Google Shape;184;p6"/>
            <p:cNvCxnSpPr>
              <a:stCxn id="183" idx="1"/>
              <a:endCxn id="183"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grpSp>
        <p:nvGrpSpPr>
          <p:cNvPr id="185" name="Google Shape;185;p6"/>
          <p:cNvGrpSpPr/>
          <p:nvPr/>
        </p:nvGrpSpPr>
        <p:grpSpPr>
          <a:xfrm>
            <a:off x="-28372" y="-7089"/>
            <a:ext cx="9201600" cy="5186100"/>
            <a:chOff x="-28372" y="-7089"/>
            <a:chExt cx="9201600" cy="5186100"/>
          </a:xfrm>
        </p:grpSpPr>
        <p:cxnSp>
          <p:nvCxnSpPr>
            <p:cNvPr id="186" name="Google Shape;186;p6"/>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87" name="Google Shape;187;p6"/>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88" name="Google Shape;188;p6"/>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189" name="Google Shape;189;p6"/>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90"/>
        <p:cNvGrpSpPr/>
        <p:nvPr/>
      </p:nvGrpSpPr>
      <p:grpSpPr>
        <a:xfrm>
          <a:off x="0" y="0"/>
          <a:ext cx="0" cy="0"/>
          <a:chOff x="0" y="0"/>
          <a:chExt cx="0" cy="0"/>
        </a:xfrm>
      </p:grpSpPr>
      <p:sp>
        <p:nvSpPr>
          <p:cNvPr id="191" name="Google Shape;191;p7"/>
          <p:cNvSpPr txBox="1">
            <a:spLocks noGrp="1"/>
          </p:cNvSpPr>
          <p:nvPr>
            <p:ph type="title"/>
          </p:nvPr>
        </p:nvSpPr>
        <p:spPr>
          <a:xfrm>
            <a:off x="720000" y="445025"/>
            <a:ext cx="3410700" cy="1074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algn="l" rtl="0">
              <a:spcBef>
                <a:spcPts val="0"/>
              </a:spcBef>
              <a:spcAft>
                <a:spcPts val="0"/>
              </a:spcAft>
              <a:buSzPts val="3500"/>
              <a:buNone/>
              <a:defRPr/>
            </a:lvl2pPr>
            <a:lvl3pPr lvl="2" algn="l" rtl="0">
              <a:spcBef>
                <a:spcPts val="0"/>
              </a:spcBef>
              <a:spcAft>
                <a:spcPts val="0"/>
              </a:spcAft>
              <a:buSzPts val="3500"/>
              <a:buNone/>
              <a:defRPr/>
            </a:lvl3pPr>
            <a:lvl4pPr lvl="3" algn="l" rtl="0">
              <a:spcBef>
                <a:spcPts val="0"/>
              </a:spcBef>
              <a:spcAft>
                <a:spcPts val="0"/>
              </a:spcAft>
              <a:buSzPts val="3500"/>
              <a:buNone/>
              <a:defRPr/>
            </a:lvl4pPr>
            <a:lvl5pPr lvl="4" algn="l" rtl="0">
              <a:spcBef>
                <a:spcPts val="0"/>
              </a:spcBef>
              <a:spcAft>
                <a:spcPts val="0"/>
              </a:spcAft>
              <a:buSzPts val="3500"/>
              <a:buNone/>
              <a:defRPr/>
            </a:lvl5pPr>
            <a:lvl6pPr lvl="5" algn="l" rtl="0">
              <a:spcBef>
                <a:spcPts val="0"/>
              </a:spcBef>
              <a:spcAft>
                <a:spcPts val="0"/>
              </a:spcAft>
              <a:buSzPts val="3500"/>
              <a:buNone/>
              <a:defRPr/>
            </a:lvl6pPr>
            <a:lvl7pPr lvl="6" algn="l" rtl="0">
              <a:spcBef>
                <a:spcPts val="0"/>
              </a:spcBef>
              <a:spcAft>
                <a:spcPts val="0"/>
              </a:spcAft>
              <a:buSzPts val="3500"/>
              <a:buNone/>
              <a:defRPr/>
            </a:lvl7pPr>
            <a:lvl8pPr lvl="7" algn="l" rtl="0">
              <a:spcBef>
                <a:spcPts val="0"/>
              </a:spcBef>
              <a:spcAft>
                <a:spcPts val="0"/>
              </a:spcAft>
              <a:buSzPts val="3500"/>
              <a:buNone/>
              <a:defRPr/>
            </a:lvl8pPr>
            <a:lvl9pPr lvl="8" algn="l" rtl="0">
              <a:spcBef>
                <a:spcPts val="0"/>
              </a:spcBef>
              <a:spcAft>
                <a:spcPts val="0"/>
              </a:spcAft>
              <a:buSzPts val="3500"/>
              <a:buNone/>
              <a:defRPr/>
            </a:lvl9pPr>
          </a:lstStyle>
          <a:p>
            <a:endParaRPr/>
          </a:p>
        </p:txBody>
      </p:sp>
      <p:sp>
        <p:nvSpPr>
          <p:cNvPr id="192" name="Google Shape;192;p7"/>
          <p:cNvSpPr txBox="1">
            <a:spLocks noGrp="1"/>
          </p:cNvSpPr>
          <p:nvPr>
            <p:ph type="subTitle" idx="1"/>
          </p:nvPr>
        </p:nvSpPr>
        <p:spPr>
          <a:xfrm>
            <a:off x="720000" y="1761125"/>
            <a:ext cx="4364400" cy="17178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grpSp>
        <p:nvGrpSpPr>
          <p:cNvPr id="193" name="Google Shape;193;p7"/>
          <p:cNvGrpSpPr/>
          <p:nvPr/>
        </p:nvGrpSpPr>
        <p:grpSpPr>
          <a:xfrm>
            <a:off x="-28372" y="-7089"/>
            <a:ext cx="9201600" cy="5186100"/>
            <a:chOff x="-28372" y="-7089"/>
            <a:chExt cx="9201600" cy="5186100"/>
          </a:xfrm>
        </p:grpSpPr>
        <p:cxnSp>
          <p:nvCxnSpPr>
            <p:cNvPr id="194" name="Google Shape;194;p7"/>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95" name="Google Shape;195;p7"/>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96" name="Google Shape;196;p7"/>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197" name="Google Shape;197;p7"/>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198" name="Google Shape;198;p7"/>
          <p:cNvGrpSpPr/>
          <p:nvPr/>
        </p:nvGrpSpPr>
        <p:grpSpPr>
          <a:xfrm>
            <a:off x="7645875" y="3738325"/>
            <a:ext cx="1136700" cy="1139775"/>
            <a:chOff x="6532950" y="648050"/>
            <a:chExt cx="1136700" cy="1139775"/>
          </a:xfrm>
        </p:grpSpPr>
        <p:sp>
          <p:nvSpPr>
            <p:cNvPr id="199" name="Google Shape;199;p7"/>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0" name="Google Shape;200;p7"/>
            <p:cNvCxnSpPr>
              <a:stCxn id="199" idx="1"/>
              <a:endCxn id="199"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201" name="Google Shape;201;p7"/>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2" name="Google Shape;202;p7"/>
            <p:cNvCxnSpPr>
              <a:stCxn id="201" idx="1"/>
              <a:endCxn id="201"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203" name="Google Shape;203;p7"/>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4" name="Google Shape;204;p7"/>
            <p:cNvCxnSpPr>
              <a:stCxn id="203" idx="1"/>
              <a:endCxn id="203"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205" name="Google Shape;205;p7"/>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6" name="Google Shape;206;p7"/>
            <p:cNvCxnSpPr>
              <a:stCxn id="205" idx="1"/>
              <a:endCxn id="205"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207" name="Google Shape;207;p7"/>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8" name="Google Shape;208;p7"/>
            <p:cNvCxnSpPr>
              <a:stCxn id="207" idx="1"/>
              <a:endCxn id="207"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209" name="Google Shape;209;p7"/>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0" name="Google Shape;210;p7"/>
            <p:cNvCxnSpPr>
              <a:stCxn id="209" idx="1"/>
              <a:endCxn id="209"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211" name="Google Shape;211;p7"/>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2" name="Google Shape;212;p7"/>
            <p:cNvCxnSpPr>
              <a:stCxn id="211" idx="1"/>
              <a:endCxn id="211"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213" name="Google Shape;213;p7"/>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4" name="Google Shape;214;p7"/>
            <p:cNvCxnSpPr>
              <a:stCxn id="213" idx="1"/>
              <a:endCxn id="213"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215" name="Google Shape;215;p7"/>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6" name="Google Shape;216;p7"/>
            <p:cNvCxnSpPr>
              <a:stCxn id="215" idx="1"/>
              <a:endCxn id="215"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217" name="Google Shape;217;p7"/>
          <p:cNvSpPr/>
          <p:nvPr/>
        </p:nvSpPr>
        <p:spPr>
          <a:xfrm>
            <a:off x="8782575" y="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a:off x="-75" y="378080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19"/>
        <p:cNvGrpSpPr/>
        <p:nvPr/>
      </p:nvGrpSpPr>
      <p:grpSpPr>
        <a:xfrm>
          <a:off x="0" y="0"/>
          <a:ext cx="0" cy="0"/>
          <a:chOff x="0" y="0"/>
          <a:chExt cx="0" cy="0"/>
        </a:xfrm>
      </p:grpSpPr>
      <p:sp>
        <p:nvSpPr>
          <p:cNvPr id="220" name="Google Shape;220;p8"/>
          <p:cNvSpPr txBox="1">
            <a:spLocks noGrp="1"/>
          </p:cNvSpPr>
          <p:nvPr>
            <p:ph type="title"/>
          </p:nvPr>
        </p:nvSpPr>
        <p:spPr>
          <a:xfrm>
            <a:off x="1349425" y="1307100"/>
            <a:ext cx="64452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21" name="Google Shape;221;p8"/>
          <p:cNvSpPr/>
          <p:nvPr/>
        </p:nvSpPr>
        <p:spPr>
          <a:xfrm>
            <a:off x="7843775" y="-43380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8"/>
          <p:cNvGrpSpPr/>
          <p:nvPr/>
        </p:nvGrpSpPr>
        <p:grpSpPr>
          <a:xfrm>
            <a:off x="-28372" y="-7089"/>
            <a:ext cx="9201600" cy="5186100"/>
            <a:chOff x="-28372" y="-7089"/>
            <a:chExt cx="9201600" cy="5186100"/>
          </a:xfrm>
        </p:grpSpPr>
        <p:cxnSp>
          <p:nvCxnSpPr>
            <p:cNvPr id="223" name="Google Shape;223;p8"/>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224" name="Google Shape;224;p8"/>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225" name="Google Shape;225;p8"/>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226" name="Google Shape;226;p8"/>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227" name="Google Shape;227;p8"/>
          <p:cNvGrpSpPr/>
          <p:nvPr/>
        </p:nvGrpSpPr>
        <p:grpSpPr>
          <a:xfrm>
            <a:off x="361425" y="265425"/>
            <a:ext cx="1136700" cy="1139775"/>
            <a:chOff x="6532950" y="648050"/>
            <a:chExt cx="1136700" cy="1139775"/>
          </a:xfrm>
        </p:grpSpPr>
        <p:sp>
          <p:nvSpPr>
            <p:cNvPr id="228" name="Google Shape;228;p8"/>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9" name="Google Shape;229;p8"/>
            <p:cNvCxnSpPr>
              <a:stCxn id="228" idx="1"/>
              <a:endCxn id="228"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230" name="Google Shape;230;p8"/>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1" name="Google Shape;231;p8"/>
            <p:cNvCxnSpPr>
              <a:stCxn id="230" idx="1"/>
              <a:endCxn id="230"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232" name="Google Shape;232;p8"/>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3" name="Google Shape;233;p8"/>
            <p:cNvCxnSpPr>
              <a:stCxn id="232" idx="1"/>
              <a:endCxn id="232"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234" name="Google Shape;234;p8"/>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5" name="Google Shape;235;p8"/>
            <p:cNvCxnSpPr>
              <a:stCxn id="234" idx="1"/>
              <a:endCxn id="234"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236" name="Google Shape;236;p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7" name="Google Shape;237;p8"/>
            <p:cNvCxnSpPr>
              <a:stCxn id="236" idx="1"/>
              <a:endCxn id="236"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238" name="Google Shape;238;p8"/>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9" name="Google Shape;239;p8"/>
            <p:cNvCxnSpPr>
              <a:stCxn id="238" idx="1"/>
              <a:endCxn id="238"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240" name="Google Shape;240;p8"/>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 name="Google Shape;241;p8"/>
            <p:cNvCxnSpPr>
              <a:stCxn id="240" idx="1"/>
              <a:endCxn id="240"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242" name="Google Shape;242;p8"/>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3" name="Google Shape;243;p8"/>
            <p:cNvCxnSpPr>
              <a:stCxn id="242" idx="1"/>
              <a:endCxn id="242"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244" name="Google Shape;244;p8"/>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 name="Google Shape;245;p8"/>
            <p:cNvCxnSpPr>
              <a:stCxn id="244" idx="1"/>
              <a:endCxn id="244"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246" name="Google Shape;246;p8"/>
          <p:cNvSpPr/>
          <p:nvPr/>
        </p:nvSpPr>
        <p:spPr>
          <a:xfrm rot="5400000">
            <a:off x="8257650" y="4261375"/>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8"/>
          <p:cNvSpPr/>
          <p:nvPr/>
        </p:nvSpPr>
        <p:spPr>
          <a:xfrm>
            <a:off x="0" y="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48"/>
        <p:cNvGrpSpPr/>
        <p:nvPr/>
      </p:nvGrpSpPr>
      <p:grpSpPr>
        <a:xfrm>
          <a:off x="0" y="0"/>
          <a:ext cx="0" cy="0"/>
          <a:chOff x="0" y="0"/>
          <a:chExt cx="0" cy="0"/>
        </a:xfrm>
      </p:grpSpPr>
      <p:sp>
        <p:nvSpPr>
          <p:cNvPr id="249" name="Google Shape;249;p9"/>
          <p:cNvSpPr txBox="1">
            <a:spLocks noGrp="1"/>
          </p:cNvSpPr>
          <p:nvPr>
            <p:ph type="title"/>
          </p:nvPr>
        </p:nvSpPr>
        <p:spPr>
          <a:xfrm>
            <a:off x="2135550" y="1350600"/>
            <a:ext cx="4872900" cy="17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10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50" name="Google Shape;250;p9"/>
          <p:cNvSpPr txBox="1">
            <a:spLocks noGrp="1"/>
          </p:cNvSpPr>
          <p:nvPr>
            <p:ph type="subTitle" idx="1"/>
          </p:nvPr>
        </p:nvSpPr>
        <p:spPr>
          <a:xfrm>
            <a:off x="2135550" y="30773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51" name="Google Shape;251;p9"/>
          <p:cNvGrpSpPr/>
          <p:nvPr/>
        </p:nvGrpSpPr>
        <p:grpSpPr>
          <a:xfrm>
            <a:off x="-28372" y="-7089"/>
            <a:ext cx="9201600" cy="5186100"/>
            <a:chOff x="-28372" y="-7089"/>
            <a:chExt cx="9201600" cy="5186100"/>
          </a:xfrm>
        </p:grpSpPr>
        <p:cxnSp>
          <p:nvCxnSpPr>
            <p:cNvPr id="252" name="Google Shape;252;p9"/>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253" name="Google Shape;253;p9"/>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254" name="Google Shape;254;p9"/>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255" name="Google Shape;255;p9"/>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256" name="Google Shape;256;p9"/>
          <p:cNvGrpSpPr/>
          <p:nvPr/>
        </p:nvGrpSpPr>
        <p:grpSpPr>
          <a:xfrm>
            <a:off x="7645875" y="258900"/>
            <a:ext cx="1136700" cy="1139775"/>
            <a:chOff x="6532950" y="648050"/>
            <a:chExt cx="1136700" cy="1139775"/>
          </a:xfrm>
        </p:grpSpPr>
        <p:sp>
          <p:nvSpPr>
            <p:cNvPr id="257" name="Google Shape;257;p9"/>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8" name="Google Shape;258;p9"/>
            <p:cNvCxnSpPr>
              <a:stCxn id="257" idx="1"/>
              <a:endCxn id="257"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259" name="Google Shape;259;p9"/>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0" name="Google Shape;260;p9"/>
            <p:cNvCxnSpPr>
              <a:stCxn id="259" idx="1"/>
              <a:endCxn id="259"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261" name="Google Shape;261;p9"/>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2" name="Google Shape;262;p9"/>
            <p:cNvCxnSpPr>
              <a:stCxn id="261" idx="1"/>
              <a:endCxn id="261"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263" name="Google Shape;263;p9"/>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4" name="Google Shape;264;p9"/>
            <p:cNvCxnSpPr>
              <a:stCxn id="263" idx="1"/>
              <a:endCxn id="263"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265" name="Google Shape;265;p9"/>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6" name="Google Shape;266;p9"/>
            <p:cNvCxnSpPr>
              <a:stCxn id="265" idx="1"/>
              <a:endCxn id="265"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267" name="Google Shape;267;p9"/>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8" name="Google Shape;268;p9"/>
            <p:cNvCxnSpPr>
              <a:stCxn id="267" idx="1"/>
              <a:endCxn id="267"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269" name="Google Shape;269;p9"/>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0" name="Google Shape;270;p9"/>
            <p:cNvCxnSpPr>
              <a:stCxn id="269" idx="1"/>
              <a:endCxn id="269"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271" name="Google Shape;271;p9"/>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2" name="Google Shape;272;p9"/>
            <p:cNvCxnSpPr>
              <a:stCxn id="271" idx="1"/>
              <a:endCxn id="271"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273" name="Google Shape;273;p9"/>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4" name="Google Shape;274;p9"/>
            <p:cNvCxnSpPr>
              <a:stCxn id="273" idx="1"/>
              <a:endCxn id="273"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275" name="Google Shape;275;p9"/>
          <p:cNvSpPr/>
          <p:nvPr/>
        </p:nvSpPr>
        <p:spPr>
          <a:xfrm>
            <a:off x="8782575" y="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9"/>
          <p:cNvSpPr/>
          <p:nvPr/>
        </p:nvSpPr>
        <p:spPr>
          <a:xfrm>
            <a:off x="0" y="-132562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 name="Google Shape;277;p9"/>
          <p:cNvGrpSpPr/>
          <p:nvPr/>
        </p:nvGrpSpPr>
        <p:grpSpPr>
          <a:xfrm rot="10800000">
            <a:off x="713225" y="4356200"/>
            <a:ext cx="636199" cy="247800"/>
            <a:chOff x="7758925" y="4356275"/>
            <a:chExt cx="636199" cy="247800"/>
          </a:xfrm>
        </p:grpSpPr>
        <p:sp>
          <p:nvSpPr>
            <p:cNvPr id="278" name="Google Shape;278;p9"/>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9"/>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 name="Google Shape;280;p9"/>
          <p:cNvSpPr/>
          <p:nvPr/>
        </p:nvSpPr>
        <p:spPr>
          <a:xfrm rot="5400000">
            <a:off x="616175" y="4268575"/>
            <a:ext cx="270300" cy="15024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9"/>
          <p:cNvSpPr/>
          <p:nvPr/>
        </p:nvSpPr>
        <p:spPr>
          <a:xfrm>
            <a:off x="8430775" y="329682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82"/>
        <p:cNvGrpSpPr/>
        <p:nvPr/>
      </p:nvGrpSpPr>
      <p:grpSpPr>
        <a:xfrm>
          <a:off x="0" y="0"/>
          <a:ext cx="0" cy="0"/>
          <a:chOff x="0" y="0"/>
          <a:chExt cx="0" cy="0"/>
        </a:xfrm>
      </p:grpSpPr>
      <p:sp>
        <p:nvSpPr>
          <p:cNvPr id="283" name="Google Shape;283;p10"/>
          <p:cNvSpPr>
            <a:spLocks noGrp="1"/>
          </p:cNvSpPr>
          <p:nvPr>
            <p:ph type="pic" idx="2"/>
          </p:nvPr>
        </p:nvSpPr>
        <p:spPr>
          <a:xfrm>
            <a:off x="0" y="0"/>
            <a:ext cx="9144000" cy="5143500"/>
          </a:xfrm>
          <a:prstGeom prst="rect">
            <a:avLst/>
          </a:prstGeom>
          <a:noFill/>
          <a:ln>
            <a:noFill/>
          </a:ln>
        </p:spPr>
      </p:sp>
      <p:sp>
        <p:nvSpPr>
          <p:cNvPr id="284" name="Google Shape;284;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6.xml"/><Relationship Id="rId1"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38.xml"/><Relationship Id="rId1"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1pPr>
            <a:lvl2pPr lvl="1" algn="ctr"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2pPr>
            <a:lvl3pPr lvl="2" algn="ctr"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3pPr>
            <a:lvl4pPr lvl="3" algn="ctr"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4pPr>
            <a:lvl5pPr lvl="4" algn="ctr"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5pPr>
            <a:lvl6pPr lvl="5" algn="ctr"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6pPr>
            <a:lvl7pPr lvl="6" algn="ctr"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7pPr>
            <a:lvl8pPr lvl="7" algn="ctr"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8pPr>
            <a:lvl9pPr lvl="8" algn="ctr" rtl="0">
              <a:spcBef>
                <a:spcPts val="0"/>
              </a:spcBef>
              <a:spcAft>
                <a:spcPts val="0"/>
              </a:spcAft>
              <a:buClr>
                <a:schemeClr val="dk1"/>
              </a:buClr>
              <a:buSzPts val="3500"/>
              <a:buFont typeface="Raleway"/>
              <a:buNone/>
              <a:defRPr sz="35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2"/>
              </a:buClr>
              <a:buSzPts val="1200"/>
              <a:buFont typeface="DM Sans"/>
              <a:buChar char="●"/>
              <a:defRPr sz="1200">
                <a:solidFill>
                  <a:schemeClr val="dk1"/>
                </a:solidFill>
                <a:latin typeface="DM Sans"/>
                <a:ea typeface="DM Sans"/>
                <a:cs typeface="DM Sans"/>
                <a:sym typeface="DM Sans"/>
              </a:defRPr>
            </a:lvl1pPr>
            <a:lvl2pPr marL="914400" lvl="1"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marL="1371600" lvl="2"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marL="1828800" lvl="3"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marL="2286000" lvl="4"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marL="2743200" lvl="5"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marL="3200400" lvl="6"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marL="3657600" lvl="7"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marL="4114800" lvl="8" indent="-3048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93"/>
        <p:cNvGrpSpPr/>
        <p:nvPr/>
      </p:nvGrpSpPr>
      <p:grpSpPr>
        <a:xfrm>
          <a:off x="0" y="0"/>
          <a:ext cx="0" cy="0"/>
          <a:chOff x="0" y="0"/>
          <a:chExt cx="0" cy="0"/>
        </a:xfrm>
      </p:grpSpPr>
      <p:sp>
        <p:nvSpPr>
          <p:cNvPr id="994" name="Google Shape;994;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995" name="Google Shape;995;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99"/>
        <p:cNvGrpSpPr/>
        <p:nvPr/>
      </p:nvGrpSpPr>
      <p:grpSpPr>
        <a:xfrm>
          <a:off x="0" y="0"/>
          <a:ext cx="0" cy="0"/>
          <a:chOff x="0" y="0"/>
          <a:chExt cx="0" cy="0"/>
        </a:xfrm>
      </p:grpSpPr>
      <p:sp>
        <p:nvSpPr>
          <p:cNvPr id="1000" name="Google Shape;1000;p3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01" name="Google Shape;1001;p3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4" r:id="rId1"/>
    <p:sldLayoutId id="214748368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1.xml"/></Relationships>
</file>

<file path=ppt/slides/_rels/slide2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hyperlink" Target="https://docs.google.com/spreadsheets/d/1JwZu_QmcjDhyXjAk68e0iTzFtXiRXh-MBYHi6VsKsAo/copy"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9.xml"/></Relationships>
</file>

<file path=ppt/slides/_rels/slide3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hyperlink" Target="https://docs.google.com/spreadsheets/d/1JwZu_QmcjDhyXjAk68e0iTzFtXiRXh-MBYHi6VsKsAo/copy#gid=0"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1.xml"/><Relationship Id="rId1" Type="http://schemas.openxmlformats.org/officeDocument/2006/relationships/slideLayout" Target="../slideLayouts/slideLayout28.xml"/><Relationship Id="rId5" Type="http://schemas.openxmlformats.org/officeDocument/2006/relationships/image" Target="../media/image8.png"/><Relationship Id="rId4" Type="http://schemas.openxmlformats.org/officeDocument/2006/relationships/hyperlink" Target="https://docs.google.com/spreadsheets/d/1JwZu_QmcjDhyXjAk68e0iTzFtXiRXh-MBYHi6VsKsAo/copy#gid=945602325"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docs.google.com/spreadsheets/d/1JwZu_QmcjDhyXjAk68e0iTzFtXiRXh-MBYHi6VsKsAo/copy#gid=227867887"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9.png"/></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flat-interior-design-home-decor-social-media-cover-template_30835079.htm/?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8" Type="http://schemas.openxmlformats.org/officeDocument/2006/relationships/hyperlink" Target="https://www.freepik.com/free-photo/confident-employees-discussing-papers-meeting_3308939.htm?utm_source=slidesgo_template&amp;utm_medium=referral-link&amp;utm_campaign=sg_resources&amp;utm_content=freepik" TargetMode="External"/><Relationship Id="rId3" Type="http://schemas.openxmlformats.org/officeDocument/2006/relationships/hyperlink" Target="https://www.freepik.com/free-vector/flat-interior-design-home-decor-social-media-cover-template_30835079.htm/?utm_source=slidesgo_template&amp;utm_medium=referral-link&amp;utm_campaign=sg_resources&amp;utm_content=freepik" TargetMode="External"/><Relationship Id="rId7" Type="http://schemas.openxmlformats.org/officeDocument/2006/relationships/hyperlink" Target="https://www.freepik.com/free-photo/smart-businesswoman-with-laptop_1127650.htm?utm_source=slidesgo_template&amp;utm_medium=referral-link&amp;utm_campaign=sg_resources&amp;utm_content=freepik"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hyperlink" Target="https://www.freepik.com/free-photo/front-view-man-doing-presentation-during-meeting_12065554.htm?utm_source=slidesgo_template&amp;utm_medium=referral-link&amp;utm_campaign=sg_resources&amp;utm_content=freepik" TargetMode="External"/><Relationship Id="rId5" Type="http://schemas.openxmlformats.org/officeDocument/2006/relationships/hyperlink" Target="https://www.freepik.com/free-photo/group-business-people-discussing-business-plan-table-office_3317820.htm?utm_source=slidesgo_template&amp;utm_medium=referral-link&amp;utm_campaign=sg_resources&amp;utm_content=freepik" TargetMode="External"/><Relationship Id="rId4" Type="http://schemas.openxmlformats.org/officeDocument/2006/relationships/hyperlink" Target="https://www.freepik.com/free-photo/businessman-presenting-new-project-partners-office_3329287.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Raleway" TargetMode="External"/><Relationship Id="rId2" Type="http://schemas.openxmlformats.org/officeDocument/2006/relationships/notesSlide" Target="../notesSlides/notesSlide41.xml"/><Relationship Id="rId1" Type="http://schemas.openxmlformats.org/officeDocument/2006/relationships/slideLayout" Target="../slideLayouts/slideLayout36.xml"/><Relationship Id="rId4" Type="http://schemas.openxmlformats.org/officeDocument/2006/relationships/hyperlink" Target="https://fonts.google.com/specimen/DM+Sans"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42.xml"/><Relationship Id="rId1" Type="http://schemas.openxmlformats.org/officeDocument/2006/relationships/slideLayout" Target="../slideLayouts/slideLayout3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3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9.xml"/><Relationship Id="rId1" Type="http://schemas.openxmlformats.org/officeDocument/2006/relationships/slideLayout" Target="../slideLayouts/slideLayout38.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8.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8.xml"/></Relationships>
</file>

<file path=ppt/slides/_rels/slide5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37.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42"/>
          <p:cNvSpPr txBox="1">
            <a:spLocks noGrp="1"/>
          </p:cNvSpPr>
          <p:nvPr>
            <p:ph type="ctrTitle"/>
          </p:nvPr>
        </p:nvSpPr>
        <p:spPr>
          <a:xfrm>
            <a:off x="1235700" y="1646775"/>
            <a:ext cx="6672600" cy="12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solidFill>
                  <a:schemeClr val="bg1"/>
                </a:solidFill>
                <a:highlight>
                  <a:srgbClr val="C0C0C0"/>
                </a:highlight>
              </a:rPr>
              <a:t>BUSINESS</a:t>
            </a:r>
            <a:r>
              <a:rPr lang="en-IN" dirty="0">
                <a:solidFill>
                  <a:schemeClr val="dk2"/>
                </a:solidFill>
              </a:rPr>
              <a:t> MANAGEMENT</a:t>
            </a:r>
            <a:endParaRPr dirty="0">
              <a:solidFill>
                <a:schemeClr val="dk2"/>
              </a:solidFill>
            </a:endParaRPr>
          </a:p>
        </p:txBody>
      </p:sp>
      <p:sp>
        <p:nvSpPr>
          <p:cNvPr id="1010" name="Google Shape;1010;p42"/>
          <p:cNvSpPr txBox="1">
            <a:spLocks noGrp="1"/>
          </p:cNvSpPr>
          <p:nvPr>
            <p:ph type="subTitle" idx="1"/>
          </p:nvPr>
        </p:nvSpPr>
        <p:spPr>
          <a:xfrm>
            <a:off x="2307675" y="2930625"/>
            <a:ext cx="45288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SUBMITTED TO </a:t>
            </a:r>
            <a:r>
              <a:rPr lang="en-IN" sz="1800" b="1" dirty="0">
                <a:solidFill>
                  <a:schemeClr val="bg2">
                    <a:lumMod val="75000"/>
                  </a:schemeClr>
                </a:solidFill>
                <a:highlight>
                  <a:srgbClr val="C0C0C0"/>
                </a:highlight>
              </a:rPr>
              <a:t>SEJAL</a:t>
            </a:r>
            <a:r>
              <a:rPr lang="en-IN" dirty="0"/>
              <a:t> MAM </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are </a:t>
            </a:r>
            <a:r>
              <a:rPr lang="en">
                <a:solidFill>
                  <a:schemeClr val="dk2"/>
                </a:solidFill>
              </a:rPr>
              <a:t>three important ideas</a:t>
            </a:r>
            <a:endParaRPr>
              <a:solidFill>
                <a:schemeClr val="dk2"/>
              </a:solidFill>
            </a:endParaRPr>
          </a:p>
        </p:txBody>
      </p:sp>
      <p:sp>
        <p:nvSpPr>
          <p:cNvPr id="1085" name="Google Shape;1085;p50"/>
          <p:cNvSpPr txBox="1">
            <a:spLocks noGrp="1"/>
          </p:cNvSpPr>
          <p:nvPr>
            <p:ph type="subTitle" idx="1"/>
          </p:nvPr>
        </p:nvSpPr>
        <p:spPr>
          <a:xfrm>
            <a:off x="968692" y="2207753"/>
            <a:ext cx="2156700" cy="15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and it was named after the Roman god of the skies</a:t>
            </a:r>
            <a:endParaRPr/>
          </a:p>
        </p:txBody>
      </p:sp>
      <p:sp>
        <p:nvSpPr>
          <p:cNvPr id="1086" name="Google Shape;1086;p50"/>
          <p:cNvSpPr txBox="1">
            <a:spLocks noGrp="1"/>
          </p:cNvSpPr>
          <p:nvPr>
            <p:ph type="subTitle" idx="2"/>
          </p:nvPr>
        </p:nvSpPr>
        <p:spPr>
          <a:xfrm>
            <a:off x="3493647" y="2207753"/>
            <a:ext cx="2156700" cy="15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1087" name="Google Shape;1087;p50"/>
          <p:cNvSpPr txBox="1">
            <a:spLocks noGrp="1"/>
          </p:cNvSpPr>
          <p:nvPr>
            <p:ph type="subTitle" idx="3"/>
          </p:nvPr>
        </p:nvSpPr>
        <p:spPr>
          <a:xfrm>
            <a:off x="6018608" y="2207753"/>
            <a:ext cx="2156700" cy="15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and it's composed mostly of hydrogen and helium. Saturn was also named after the Roman god of wealth and agriculture</a:t>
            </a:r>
            <a:endParaRPr/>
          </a:p>
        </p:txBody>
      </p:sp>
      <p:sp>
        <p:nvSpPr>
          <p:cNvPr id="1088" name="Google Shape;1088;p50"/>
          <p:cNvSpPr txBox="1">
            <a:spLocks noGrp="1"/>
          </p:cNvSpPr>
          <p:nvPr>
            <p:ph type="subTitle" idx="4"/>
          </p:nvPr>
        </p:nvSpPr>
        <p:spPr>
          <a:xfrm>
            <a:off x="968692" y="1739375"/>
            <a:ext cx="2156700" cy="46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089" name="Google Shape;1089;p50"/>
          <p:cNvSpPr txBox="1">
            <a:spLocks noGrp="1"/>
          </p:cNvSpPr>
          <p:nvPr>
            <p:ph type="subTitle" idx="5"/>
          </p:nvPr>
        </p:nvSpPr>
        <p:spPr>
          <a:xfrm>
            <a:off x="3493650" y="1739375"/>
            <a:ext cx="2156700" cy="46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090" name="Google Shape;1090;p50"/>
          <p:cNvSpPr txBox="1">
            <a:spLocks noGrp="1"/>
          </p:cNvSpPr>
          <p:nvPr>
            <p:ph type="subTitle" idx="6"/>
          </p:nvPr>
        </p:nvSpPr>
        <p:spPr>
          <a:xfrm>
            <a:off x="6018608" y="1739375"/>
            <a:ext cx="2156700" cy="46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sp>
        <p:nvSpPr>
          <p:cNvPr id="1095" name="Google Shape;1095;p51"/>
          <p:cNvSpPr txBox="1">
            <a:spLocks noGrp="1"/>
          </p:cNvSpPr>
          <p:nvPr>
            <p:ph type="subTitle" idx="1"/>
          </p:nvPr>
        </p:nvSpPr>
        <p:spPr>
          <a:xfrm>
            <a:off x="1443000" y="1748900"/>
            <a:ext cx="2650200" cy="95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which gives the planet its reddish cast</a:t>
            </a:r>
            <a:endParaRPr/>
          </a:p>
        </p:txBody>
      </p:sp>
      <p:sp>
        <p:nvSpPr>
          <p:cNvPr id="1096" name="Google Shape;1096;p51"/>
          <p:cNvSpPr txBox="1">
            <a:spLocks noGrp="1"/>
          </p:cNvSpPr>
          <p:nvPr>
            <p:ph type="subTitle" idx="2"/>
          </p:nvPr>
        </p:nvSpPr>
        <p:spPr>
          <a:xfrm>
            <a:off x="5050800" y="1748900"/>
            <a:ext cx="2650200" cy="95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 It has a toxic atmosphere</a:t>
            </a:r>
            <a:endParaRPr/>
          </a:p>
        </p:txBody>
      </p:sp>
      <p:sp>
        <p:nvSpPr>
          <p:cNvPr id="1097" name="Google Shape;1097;p51"/>
          <p:cNvSpPr txBox="1">
            <a:spLocks noGrp="1"/>
          </p:cNvSpPr>
          <p:nvPr>
            <p:ph type="subTitle" idx="3"/>
          </p:nvPr>
        </p:nvSpPr>
        <p:spPr>
          <a:xfrm>
            <a:off x="1443000" y="3409475"/>
            <a:ext cx="2650200" cy="95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 </a:t>
            </a:r>
            <a:endParaRPr/>
          </a:p>
        </p:txBody>
      </p:sp>
      <p:sp>
        <p:nvSpPr>
          <p:cNvPr id="1098" name="Google Shape;1098;p51"/>
          <p:cNvSpPr txBox="1">
            <a:spLocks noGrp="1"/>
          </p:cNvSpPr>
          <p:nvPr>
            <p:ph type="subTitle" idx="4"/>
          </p:nvPr>
        </p:nvSpPr>
        <p:spPr>
          <a:xfrm>
            <a:off x="5050800" y="3409475"/>
            <a:ext cx="2650200" cy="95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It's composed mostly of hydrogen and helium. It was named after a Roman god</a:t>
            </a:r>
            <a:endParaRPr/>
          </a:p>
        </p:txBody>
      </p:sp>
      <p:sp>
        <p:nvSpPr>
          <p:cNvPr id="1099" name="Google Shape;1099;p51"/>
          <p:cNvSpPr txBox="1">
            <a:spLocks noGrp="1"/>
          </p:cNvSpPr>
          <p:nvPr>
            <p:ph type="subTitle" idx="5"/>
          </p:nvPr>
        </p:nvSpPr>
        <p:spPr>
          <a:xfrm>
            <a:off x="1443000" y="1379350"/>
            <a:ext cx="265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100" name="Google Shape;1100;p51"/>
          <p:cNvSpPr txBox="1">
            <a:spLocks noGrp="1"/>
          </p:cNvSpPr>
          <p:nvPr>
            <p:ph type="subTitle" idx="6"/>
          </p:nvPr>
        </p:nvSpPr>
        <p:spPr>
          <a:xfrm>
            <a:off x="1443000" y="3040000"/>
            <a:ext cx="265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101" name="Google Shape;1101;p51"/>
          <p:cNvSpPr txBox="1">
            <a:spLocks noGrp="1"/>
          </p:cNvSpPr>
          <p:nvPr>
            <p:ph type="subTitle" idx="7"/>
          </p:nvPr>
        </p:nvSpPr>
        <p:spPr>
          <a:xfrm>
            <a:off x="5050775" y="1379350"/>
            <a:ext cx="265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102" name="Google Shape;1102;p51"/>
          <p:cNvSpPr txBox="1">
            <a:spLocks noGrp="1"/>
          </p:cNvSpPr>
          <p:nvPr>
            <p:ph type="subTitle" idx="8"/>
          </p:nvPr>
        </p:nvSpPr>
        <p:spPr>
          <a:xfrm>
            <a:off x="5050775" y="3040000"/>
            <a:ext cx="2650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103" name="Google Shape;1103;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Divide the content in </a:t>
            </a:r>
            <a:r>
              <a:rPr lang="en">
                <a:solidFill>
                  <a:schemeClr val="dk2"/>
                </a:solidFill>
              </a:rPr>
              <a:t>four ideas</a:t>
            </a:r>
            <a:endParaRPr>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1108" name="Google Shape;1108;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Reviewing concepts is a </a:t>
            </a:r>
            <a:r>
              <a:rPr lang="en">
                <a:solidFill>
                  <a:schemeClr val="dk2"/>
                </a:solidFill>
              </a:rPr>
              <a:t>good idea</a:t>
            </a:r>
            <a:endParaRPr>
              <a:solidFill>
                <a:schemeClr val="dk2"/>
              </a:solidFill>
            </a:endParaRPr>
          </a:p>
        </p:txBody>
      </p:sp>
      <p:sp>
        <p:nvSpPr>
          <p:cNvPr id="1109" name="Google Shape;1109;p52"/>
          <p:cNvSpPr txBox="1">
            <a:spLocks noGrp="1"/>
          </p:cNvSpPr>
          <p:nvPr>
            <p:ph type="subTitle" idx="1"/>
          </p:nvPr>
        </p:nvSpPr>
        <p:spPr>
          <a:xfrm>
            <a:off x="720000" y="1710161"/>
            <a:ext cx="19860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which gives the planet its reddish cast</a:t>
            </a:r>
            <a:endParaRPr/>
          </a:p>
        </p:txBody>
      </p:sp>
      <p:sp>
        <p:nvSpPr>
          <p:cNvPr id="1110" name="Google Shape;1110;p52"/>
          <p:cNvSpPr txBox="1">
            <a:spLocks noGrp="1"/>
          </p:cNvSpPr>
          <p:nvPr>
            <p:ph type="subTitle" idx="2"/>
          </p:nvPr>
        </p:nvSpPr>
        <p:spPr>
          <a:xfrm>
            <a:off x="3579000" y="1710161"/>
            <a:ext cx="19860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even hotter than Mercury</a:t>
            </a:r>
            <a:endParaRPr/>
          </a:p>
        </p:txBody>
      </p:sp>
      <p:sp>
        <p:nvSpPr>
          <p:cNvPr id="1111" name="Google Shape;1111;p52"/>
          <p:cNvSpPr txBox="1">
            <a:spLocks noGrp="1"/>
          </p:cNvSpPr>
          <p:nvPr>
            <p:ph type="subTitle" idx="3"/>
          </p:nvPr>
        </p:nvSpPr>
        <p:spPr>
          <a:xfrm>
            <a:off x="720000" y="3440450"/>
            <a:ext cx="19860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 in the Solar System. This is where we all live</a:t>
            </a:r>
            <a:endParaRPr/>
          </a:p>
        </p:txBody>
      </p:sp>
      <p:sp>
        <p:nvSpPr>
          <p:cNvPr id="1112" name="Google Shape;1112;p52"/>
          <p:cNvSpPr txBox="1">
            <a:spLocks noGrp="1"/>
          </p:cNvSpPr>
          <p:nvPr>
            <p:ph type="subTitle" idx="4"/>
          </p:nvPr>
        </p:nvSpPr>
        <p:spPr>
          <a:xfrm>
            <a:off x="3579000" y="3440450"/>
            <a:ext cx="19860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 It's composed mostly of hydrogen and helium. It was named after a god</a:t>
            </a:r>
            <a:endParaRPr/>
          </a:p>
        </p:txBody>
      </p:sp>
      <p:sp>
        <p:nvSpPr>
          <p:cNvPr id="1113" name="Google Shape;1113;p52"/>
          <p:cNvSpPr txBox="1">
            <a:spLocks noGrp="1"/>
          </p:cNvSpPr>
          <p:nvPr>
            <p:ph type="subTitle" idx="5"/>
          </p:nvPr>
        </p:nvSpPr>
        <p:spPr>
          <a:xfrm>
            <a:off x="6437997" y="1710161"/>
            <a:ext cx="19860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It's also the fourth-largest planet by diameter in the Solar System</a:t>
            </a:r>
            <a:endParaRPr/>
          </a:p>
        </p:txBody>
      </p:sp>
      <p:sp>
        <p:nvSpPr>
          <p:cNvPr id="1114" name="Google Shape;1114;p52"/>
          <p:cNvSpPr txBox="1">
            <a:spLocks noGrp="1"/>
          </p:cNvSpPr>
          <p:nvPr>
            <p:ph type="subTitle" idx="6"/>
          </p:nvPr>
        </p:nvSpPr>
        <p:spPr>
          <a:xfrm>
            <a:off x="6437997" y="3440450"/>
            <a:ext cx="1986000" cy="11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a:t>
            </a:r>
            <a:endParaRPr/>
          </a:p>
        </p:txBody>
      </p:sp>
      <p:sp>
        <p:nvSpPr>
          <p:cNvPr id="1115" name="Google Shape;1115;p52"/>
          <p:cNvSpPr txBox="1">
            <a:spLocks noGrp="1"/>
          </p:cNvSpPr>
          <p:nvPr>
            <p:ph type="subTitle" idx="7"/>
          </p:nvPr>
        </p:nvSpPr>
        <p:spPr>
          <a:xfrm>
            <a:off x="723905" y="1336263"/>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116" name="Google Shape;1116;p52"/>
          <p:cNvSpPr txBox="1">
            <a:spLocks noGrp="1"/>
          </p:cNvSpPr>
          <p:nvPr>
            <p:ph type="subTitle" idx="8"/>
          </p:nvPr>
        </p:nvSpPr>
        <p:spPr>
          <a:xfrm>
            <a:off x="3582902" y="1336263"/>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117" name="Google Shape;1117;p52"/>
          <p:cNvSpPr txBox="1">
            <a:spLocks noGrp="1"/>
          </p:cNvSpPr>
          <p:nvPr>
            <p:ph type="subTitle" idx="9"/>
          </p:nvPr>
        </p:nvSpPr>
        <p:spPr>
          <a:xfrm>
            <a:off x="6441895" y="1336263"/>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118" name="Google Shape;1118;p52"/>
          <p:cNvSpPr txBox="1">
            <a:spLocks noGrp="1"/>
          </p:cNvSpPr>
          <p:nvPr>
            <p:ph type="subTitle" idx="13"/>
          </p:nvPr>
        </p:nvSpPr>
        <p:spPr>
          <a:xfrm>
            <a:off x="723905" y="306335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Earth</a:t>
            </a:r>
            <a:endParaRPr/>
          </a:p>
        </p:txBody>
      </p:sp>
      <p:sp>
        <p:nvSpPr>
          <p:cNvPr id="1119" name="Google Shape;1119;p52"/>
          <p:cNvSpPr txBox="1">
            <a:spLocks noGrp="1"/>
          </p:cNvSpPr>
          <p:nvPr>
            <p:ph type="subTitle" idx="14"/>
          </p:nvPr>
        </p:nvSpPr>
        <p:spPr>
          <a:xfrm>
            <a:off x="3582902" y="306335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120" name="Google Shape;1120;p52"/>
          <p:cNvSpPr txBox="1">
            <a:spLocks noGrp="1"/>
          </p:cNvSpPr>
          <p:nvPr>
            <p:ph type="subTitle" idx="15"/>
          </p:nvPr>
        </p:nvSpPr>
        <p:spPr>
          <a:xfrm>
            <a:off x="6441895" y="3063350"/>
            <a:ext cx="1978200" cy="37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4"/>
        <p:cNvGrpSpPr/>
        <p:nvPr/>
      </p:nvGrpSpPr>
      <p:grpSpPr>
        <a:xfrm>
          <a:off x="0" y="0"/>
          <a:ext cx="0" cy="0"/>
          <a:chOff x="0" y="0"/>
          <a:chExt cx="0" cy="0"/>
        </a:xfrm>
      </p:grpSpPr>
      <p:sp>
        <p:nvSpPr>
          <p:cNvPr id="1125" name="Google Shape;1125;p53"/>
          <p:cNvSpPr txBox="1">
            <a:spLocks noGrp="1"/>
          </p:cNvSpPr>
          <p:nvPr>
            <p:ph type="title"/>
          </p:nvPr>
        </p:nvSpPr>
        <p:spPr>
          <a:xfrm>
            <a:off x="1349425" y="1307100"/>
            <a:ext cx="64452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1126" name="Google Shape;1126;p53"/>
          <p:cNvGrpSpPr/>
          <p:nvPr/>
        </p:nvGrpSpPr>
        <p:grpSpPr>
          <a:xfrm rot="10800000">
            <a:off x="713225" y="4356275"/>
            <a:ext cx="636199" cy="247800"/>
            <a:chOff x="7758925" y="4356275"/>
            <a:chExt cx="636199" cy="247800"/>
          </a:xfrm>
        </p:grpSpPr>
        <p:sp>
          <p:nvSpPr>
            <p:cNvPr id="1127" name="Google Shape;1127;p53"/>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3"/>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54"/>
          <p:cNvSpPr txBox="1">
            <a:spLocks noGrp="1"/>
          </p:cNvSpPr>
          <p:nvPr>
            <p:ph type="title"/>
          </p:nvPr>
        </p:nvSpPr>
        <p:spPr>
          <a:xfrm>
            <a:off x="2182200" y="2247900"/>
            <a:ext cx="4779600" cy="91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Section name</a:t>
            </a:r>
            <a:endParaRPr/>
          </a:p>
        </p:txBody>
      </p:sp>
      <p:sp>
        <p:nvSpPr>
          <p:cNvPr id="1134" name="Google Shape;1134;p54"/>
          <p:cNvSpPr txBox="1">
            <a:spLocks noGrp="1"/>
          </p:cNvSpPr>
          <p:nvPr>
            <p:ph type="subTitle" idx="1"/>
          </p:nvPr>
        </p:nvSpPr>
        <p:spPr>
          <a:xfrm>
            <a:off x="3266400" y="3204925"/>
            <a:ext cx="2611200" cy="62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sp>
        <p:nvSpPr>
          <p:cNvPr id="1135" name="Google Shape;1135;p54"/>
          <p:cNvSpPr txBox="1">
            <a:spLocks noGrp="1"/>
          </p:cNvSpPr>
          <p:nvPr>
            <p:ph type="title" idx="2"/>
          </p:nvPr>
        </p:nvSpPr>
        <p:spPr>
          <a:xfrm>
            <a:off x="3745950" y="1165325"/>
            <a:ext cx="16521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136" name="Google Shape;1136;p54"/>
          <p:cNvSpPr/>
          <p:nvPr/>
        </p:nvSpPr>
        <p:spPr>
          <a:xfrm>
            <a:off x="361500" y="419435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 name="Google Shape;1137;p54"/>
          <p:cNvGrpSpPr/>
          <p:nvPr/>
        </p:nvGrpSpPr>
        <p:grpSpPr>
          <a:xfrm>
            <a:off x="7794576" y="4333529"/>
            <a:ext cx="636199" cy="247800"/>
            <a:chOff x="7758925" y="4356275"/>
            <a:chExt cx="636199" cy="247800"/>
          </a:xfrm>
        </p:grpSpPr>
        <p:sp>
          <p:nvSpPr>
            <p:cNvPr id="1138" name="Google Shape;1138;p54"/>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4"/>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43"/>
        <p:cNvGrpSpPr/>
        <p:nvPr/>
      </p:nvGrpSpPr>
      <p:grpSpPr>
        <a:xfrm>
          <a:off x="0" y="0"/>
          <a:ext cx="0" cy="0"/>
          <a:chOff x="0" y="0"/>
          <a:chExt cx="0" cy="0"/>
        </a:xfrm>
      </p:grpSpPr>
      <p:sp>
        <p:nvSpPr>
          <p:cNvPr id="1144" name="Google Shape;1144;p55"/>
          <p:cNvSpPr txBox="1">
            <a:spLocks noGrp="1"/>
          </p:cNvSpPr>
          <p:nvPr>
            <p:ph type="subTitle" idx="1"/>
          </p:nvPr>
        </p:nvSpPr>
        <p:spPr>
          <a:xfrm>
            <a:off x="2910425" y="1107425"/>
            <a:ext cx="5520300" cy="2156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“This is a quote, words full of wisdom that someone important said and can make the reader get inspired.”</a:t>
            </a:r>
            <a:endParaRPr/>
          </a:p>
        </p:txBody>
      </p:sp>
      <p:sp>
        <p:nvSpPr>
          <p:cNvPr id="1145" name="Google Shape;1145;p55"/>
          <p:cNvSpPr txBox="1">
            <a:spLocks noGrp="1"/>
          </p:cNvSpPr>
          <p:nvPr>
            <p:ph type="title"/>
          </p:nvPr>
        </p:nvSpPr>
        <p:spPr>
          <a:xfrm>
            <a:off x="5371050" y="3374275"/>
            <a:ext cx="3059700" cy="541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49"/>
        <p:cNvGrpSpPr/>
        <p:nvPr/>
      </p:nvGrpSpPr>
      <p:grpSpPr>
        <a:xfrm>
          <a:off x="0" y="0"/>
          <a:ext cx="0" cy="0"/>
          <a:chOff x="0" y="0"/>
          <a:chExt cx="0" cy="0"/>
        </a:xfrm>
      </p:grpSpPr>
      <p:pic>
        <p:nvPicPr>
          <p:cNvPr id="1150" name="Google Shape;1150;p56"/>
          <p:cNvPicPr preferRelativeResize="0">
            <a:picLocks noGrp="1"/>
          </p:cNvPicPr>
          <p:nvPr>
            <p:ph type="pic" idx="2"/>
          </p:nvPr>
        </p:nvPicPr>
        <p:blipFill rotWithShape="1">
          <a:blip r:embed="rId3">
            <a:alphaModFix/>
          </a:blip>
          <a:srcRect t="3694" b="3704"/>
          <a:stretch/>
        </p:blipFill>
        <p:spPr>
          <a:xfrm>
            <a:off x="0" y="0"/>
            <a:ext cx="9144003" cy="5143501"/>
          </a:xfrm>
          <a:prstGeom prst="rect">
            <a:avLst/>
          </a:prstGeom>
        </p:spPr>
      </p:pic>
      <p:sp>
        <p:nvSpPr>
          <p:cNvPr id="1151" name="Google Shape;1151;p56"/>
          <p:cNvSpPr txBox="1">
            <a:spLocks noGrp="1"/>
          </p:cNvSpPr>
          <p:nvPr>
            <p:ph type="title"/>
          </p:nvPr>
        </p:nvSpPr>
        <p:spPr>
          <a:xfrm>
            <a:off x="720000" y="40144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a:t>
            </a:r>
            <a:r>
              <a:rPr lang="en">
                <a:solidFill>
                  <a:schemeClr val="dk2"/>
                </a:solidFill>
              </a:rPr>
              <a:t>thousand words</a:t>
            </a:r>
            <a:endParaRPr>
              <a:solidFill>
                <a:schemeClr val="dk2"/>
              </a:solidFill>
            </a:endParaRPr>
          </a:p>
        </p:txBody>
      </p:sp>
      <p:sp>
        <p:nvSpPr>
          <p:cNvPr id="1152" name="Google Shape;1152;p56"/>
          <p:cNvSpPr/>
          <p:nvPr/>
        </p:nvSpPr>
        <p:spPr>
          <a:xfrm>
            <a:off x="-75" y="3780800"/>
            <a:ext cx="361500" cy="1398600"/>
          </a:xfrm>
          <a:prstGeom prst="rect">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 name="Google Shape;1153;p56"/>
          <p:cNvGrpSpPr/>
          <p:nvPr/>
        </p:nvGrpSpPr>
        <p:grpSpPr>
          <a:xfrm>
            <a:off x="-28372" y="-7089"/>
            <a:ext cx="9201600" cy="5186100"/>
            <a:chOff x="-28372" y="-7089"/>
            <a:chExt cx="9201600" cy="5186100"/>
          </a:xfrm>
        </p:grpSpPr>
        <p:cxnSp>
          <p:nvCxnSpPr>
            <p:cNvPr id="1154" name="Google Shape;1154;p56"/>
            <p:cNvCxnSpPr/>
            <p:nvPr/>
          </p:nvCxnSpPr>
          <p:spPr>
            <a:xfrm rot="10800000" flipH="1">
              <a:off x="-28372" y="258900"/>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155" name="Google Shape;1155;p56"/>
            <p:cNvCxnSpPr/>
            <p:nvPr/>
          </p:nvCxnSpPr>
          <p:spPr>
            <a:xfrm rot="10800000" flipH="1">
              <a:off x="-28372" y="4877425"/>
              <a:ext cx="9201600" cy="7200"/>
            </a:xfrm>
            <a:prstGeom prst="straightConnector1">
              <a:avLst/>
            </a:prstGeom>
            <a:noFill/>
            <a:ln w="9525" cap="flat" cmpd="sng">
              <a:solidFill>
                <a:schemeClr val="lt2"/>
              </a:solidFill>
              <a:prstDash val="solid"/>
              <a:round/>
              <a:headEnd type="none" w="med" len="med"/>
              <a:tailEnd type="none" w="med" len="med"/>
            </a:ln>
          </p:spPr>
        </p:cxnSp>
        <p:cxnSp>
          <p:nvCxnSpPr>
            <p:cNvPr id="1156" name="Google Shape;1156;p56"/>
            <p:cNvCxnSpPr/>
            <p:nvPr/>
          </p:nvCxnSpPr>
          <p:spPr>
            <a:xfrm>
              <a:off x="361425" y="-7089"/>
              <a:ext cx="0" cy="5186100"/>
            </a:xfrm>
            <a:prstGeom prst="straightConnector1">
              <a:avLst/>
            </a:prstGeom>
            <a:noFill/>
            <a:ln w="9525" cap="flat" cmpd="sng">
              <a:solidFill>
                <a:schemeClr val="lt2"/>
              </a:solidFill>
              <a:prstDash val="solid"/>
              <a:round/>
              <a:headEnd type="none" w="med" len="med"/>
              <a:tailEnd type="none" w="med" len="med"/>
            </a:ln>
          </p:spPr>
        </p:cxnSp>
        <p:cxnSp>
          <p:nvCxnSpPr>
            <p:cNvPr id="1157" name="Google Shape;1157;p56"/>
            <p:cNvCxnSpPr/>
            <p:nvPr/>
          </p:nvCxnSpPr>
          <p:spPr>
            <a:xfrm>
              <a:off x="8782575" y="-7089"/>
              <a:ext cx="0" cy="5186100"/>
            </a:xfrm>
            <a:prstGeom prst="straightConnector1">
              <a:avLst/>
            </a:prstGeom>
            <a:noFill/>
            <a:ln w="9525" cap="flat" cmpd="sng">
              <a:solidFill>
                <a:schemeClr val="lt2"/>
              </a:solidFill>
              <a:prstDash val="solid"/>
              <a:round/>
              <a:headEnd type="none" w="med" len="med"/>
              <a:tailEnd type="none" w="med" len="med"/>
            </a:ln>
          </p:spPr>
        </p:cxnSp>
      </p:grpSp>
      <p:grpSp>
        <p:nvGrpSpPr>
          <p:cNvPr id="1158" name="Google Shape;1158;p56"/>
          <p:cNvGrpSpPr/>
          <p:nvPr/>
        </p:nvGrpSpPr>
        <p:grpSpPr>
          <a:xfrm>
            <a:off x="8782575" y="258900"/>
            <a:ext cx="1136700" cy="1139775"/>
            <a:chOff x="6532950" y="648050"/>
            <a:chExt cx="1136700" cy="1139775"/>
          </a:xfrm>
        </p:grpSpPr>
        <p:sp>
          <p:nvSpPr>
            <p:cNvPr id="1159" name="Google Shape;1159;p56"/>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0" name="Google Shape;1160;p56"/>
            <p:cNvCxnSpPr>
              <a:stCxn id="1159" idx="1"/>
              <a:endCxn id="1159"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161" name="Google Shape;1161;p56"/>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2" name="Google Shape;1162;p56"/>
            <p:cNvCxnSpPr>
              <a:stCxn id="1161" idx="1"/>
              <a:endCxn id="1161"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1163" name="Google Shape;1163;p56"/>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4" name="Google Shape;1164;p56"/>
            <p:cNvCxnSpPr>
              <a:stCxn id="1163" idx="1"/>
              <a:endCxn id="1163"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165" name="Google Shape;1165;p56"/>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6" name="Google Shape;1166;p56"/>
            <p:cNvCxnSpPr>
              <a:stCxn id="1165" idx="1"/>
              <a:endCxn id="1165"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167" name="Google Shape;1167;p56"/>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8" name="Google Shape;1168;p56"/>
            <p:cNvCxnSpPr>
              <a:stCxn id="1167" idx="1"/>
              <a:endCxn id="1167"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169" name="Google Shape;1169;p56"/>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0" name="Google Shape;1170;p56"/>
            <p:cNvCxnSpPr>
              <a:stCxn id="1169" idx="1"/>
              <a:endCxn id="1169"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1171" name="Google Shape;1171;p56"/>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2" name="Google Shape;1172;p56"/>
            <p:cNvCxnSpPr>
              <a:stCxn id="1171" idx="1"/>
              <a:endCxn id="1171"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173" name="Google Shape;1173;p56"/>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4" name="Google Shape;1174;p56"/>
            <p:cNvCxnSpPr>
              <a:stCxn id="1173" idx="1"/>
              <a:endCxn id="1173"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175" name="Google Shape;1175;p56"/>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76" name="Google Shape;1176;p56"/>
            <p:cNvCxnSpPr>
              <a:stCxn id="1175" idx="1"/>
              <a:endCxn id="1175"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
        <p:nvSpPr>
          <p:cNvPr id="1177" name="Google Shape;1177;p56"/>
          <p:cNvSpPr/>
          <p:nvPr/>
        </p:nvSpPr>
        <p:spPr>
          <a:xfrm>
            <a:off x="-1724950" y="-822654"/>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pic>
        <p:nvPicPr>
          <p:cNvPr id="1182" name="Google Shape;1182;p57"/>
          <p:cNvPicPr preferRelativeResize="0">
            <a:picLocks noGrp="1"/>
          </p:cNvPicPr>
          <p:nvPr>
            <p:ph type="pic" idx="2"/>
          </p:nvPr>
        </p:nvPicPr>
        <p:blipFill rotWithShape="1">
          <a:blip r:embed="rId3">
            <a:alphaModFix/>
          </a:blip>
          <a:srcRect l="32441" r="3836"/>
          <a:stretch/>
        </p:blipFill>
        <p:spPr>
          <a:xfrm>
            <a:off x="5521400" y="1049988"/>
            <a:ext cx="2910024" cy="3043523"/>
          </a:xfrm>
          <a:prstGeom prst="rect">
            <a:avLst/>
          </a:prstGeom>
        </p:spPr>
      </p:pic>
      <p:sp>
        <p:nvSpPr>
          <p:cNvPr id="1183" name="Google Shape;1183;p57"/>
          <p:cNvSpPr txBox="1">
            <a:spLocks noGrp="1"/>
          </p:cNvSpPr>
          <p:nvPr>
            <p:ph type="title"/>
          </p:nvPr>
        </p:nvSpPr>
        <p:spPr>
          <a:xfrm>
            <a:off x="904450" y="1233650"/>
            <a:ext cx="3568200" cy="165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solidFill>
                  <a:schemeClr val="dk2"/>
                </a:solidFill>
              </a:rPr>
              <a:t>the concept</a:t>
            </a:r>
            <a:endParaRPr>
              <a:solidFill>
                <a:schemeClr val="dk2"/>
              </a:solidFill>
            </a:endParaRPr>
          </a:p>
        </p:txBody>
      </p:sp>
      <p:sp>
        <p:nvSpPr>
          <p:cNvPr id="1184" name="Google Shape;1184;p57"/>
          <p:cNvSpPr txBox="1">
            <a:spLocks noGrp="1"/>
          </p:cNvSpPr>
          <p:nvPr>
            <p:ph type="subTitle" idx="1"/>
          </p:nvPr>
        </p:nvSpPr>
        <p:spPr>
          <a:xfrm>
            <a:off x="904450" y="2999125"/>
            <a:ext cx="35682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1189" name="Google Shape;1189;p58"/>
          <p:cNvSpPr txBox="1">
            <a:spLocks noGrp="1"/>
          </p:cNvSpPr>
          <p:nvPr>
            <p:ph type="title"/>
          </p:nvPr>
        </p:nvSpPr>
        <p:spPr>
          <a:xfrm>
            <a:off x="1284000" y="1786400"/>
            <a:ext cx="6576000" cy="11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98,300,000</a:t>
            </a:r>
            <a:endParaRPr/>
          </a:p>
        </p:txBody>
      </p:sp>
      <p:sp>
        <p:nvSpPr>
          <p:cNvPr id="1190" name="Google Shape;1190;p58"/>
          <p:cNvSpPr txBox="1">
            <a:spLocks noGrp="1"/>
          </p:cNvSpPr>
          <p:nvPr>
            <p:ph type="subTitle" idx="1"/>
          </p:nvPr>
        </p:nvSpPr>
        <p:spPr>
          <a:xfrm>
            <a:off x="1284000" y="2903975"/>
            <a:ext cx="65760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grpSp>
        <p:nvGrpSpPr>
          <p:cNvPr id="1191" name="Google Shape;1191;p58"/>
          <p:cNvGrpSpPr/>
          <p:nvPr/>
        </p:nvGrpSpPr>
        <p:grpSpPr>
          <a:xfrm>
            <a:off x="7758925" y="4356275"/>
            <a:ext cx="636199" cy="247800"/>
            <a:chOff x="7758925" y="4356275"/>
            <a:chExt cx="636199" cy="247800"/>
          </a:xfrm>
        </p:grpSpPr>
        <p:sp>
          <p:nvSpPr>
            <p:cNvPr id="1192" name="Google Shape;1192;p58"/>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8"/>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58"/>
          <p:cNvGrpSpPr/>
          <p:nvPr/>
        </p:nvGrpSpPr>
        <p:grpSpPr>
          <a:xfrm>
            <a:off x="7645875" y="258900"/>
            <a:ext cx="1136700" cy="1139775"/>
            <a:chOff x="6532950" y="648050"/>
            <a:chExt cx="1136700" cy="1139775"/>
          </a:xfrm>
        </p:grpSpPr>
        <p:sp>
          <p:nvSpPr>
            <p:cNvPr id="1195" name="Google Shape;1195;p58"/>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6" name="Google Shape;1196;p58"/>
            <p:cNvCxnSpPr>
              <a:stCxn id="1195" idx="1"/>
              <a:endCxn id="1195"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197" name="Google Shape;1197;p58"/>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8" name="Google Shape;1198;p58"/>
            <p:cNvCxnSpPr>
              <a:stCxn id="1197" idx="1"/>
              <a:endCxn id="1197"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1199" name="Google Shape;1199;p58"/>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0" name="Google Shape;1200;p58"/>
            <p:cNvCxnSpPr>
              <a:stCxn id="1199" idx="1"/>
              <a:endCxn id="1199"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201" name="Google Shape;1201;p58"/>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2" name="Google Shape;1202;p58"/>
            <p:cNvCxnSpPr>
              <a:stCxn id="1201" idx="1"/>
              <a:endCxn id="1201"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203" name="Google Shape;1203;p5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4" name="Google Shape;1204;p58"/>
            <p:cNvCxnSpPr>
              <a:stCxn id="1203" idx="1"/>
              <a:endCxn id="1203"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205" name="Google Shape;1205;p58"/>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6" name="Google Shape;1206;p58"/>
            <p:cNvCxnSpPr>
              <a:stCxn id="1205" idx="1"/>
              <a:endCxn id="1205"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1207" name="Google Shape;1207;p58"/>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8" name="Google Shape;1208;p58"/>
            <p:cNvCxnSpPr>
              <a:stCxn id="1207" idx="1"/>
              <a:endCxn id="1207"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209" name="Google Shape;1209;p58"/>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0" name="Google Shape;1210;p58"/>
            <p:cNvCxnSpPr>
              <a:stCxn id="1209" idx="1"/>
              <a:endCxn id="1209"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211" name="Google Shape;1211;p58"/>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2" name="Google Shape;1212;p58"/>
            <p:cNvCxnSpPr>
              <a:stCxn id="1211" idx="1"/>
              <a:endCxn id="1211"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16"/>
        <p:cNvGrpSpPr/>
        <p:nvPr/>
      </p:nvGrpSpPr>
      <p:grpSpPr>
        <a:xfrm>
          <a:off x="0" y="0"/>
          <a:ext cx="0" cy="0"/>
          <a:chOff x="0" y="0"/>
          <a:chExt cx="0" cy="0"/>
        </a:xfrm>
      </p:grpSpPr>
      <p:sp>
        <p:nvSpPr>
          <p:cNvPr id="1217" name="Google Shape;1217;p59"/>
          <p:cNvSpPr txBox="1">
            <a:spLocks noGrp="1"/>
          </p:cNvSpPr>
          <p:nvPr>
            <p:ph type="subTitle" idx="1"/>
          </p:nvPr>
        </p:nvSpPr>
        <p:spPr>
          <a:xfrm>
            <a:off x="2587725" y="1390500"/>
            <a:ext cx="3964800" cy="4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Jupiter’s rotation period</a:t>
            </a:r>
            <a:endParaRPr/>
          </a:p>
        </p:txBody>
      </p:sp>
      <p:sp>
        <p:nvSpPr>
          <p:cNvPr id="1218" name="Google Shape;1218;p59"/>
          <p:cNvSpPr txBox="1">
            <a:spLocks noGrp="1"/>
          </p:cNvSpPr>
          <p:nvPr>
            <p:ph type="title"/>
          </p:nvPr>
        </p:nvSpPr>
        <p:spPr>
          <a:xfrm>
            <a:off x="2587729" y="682827"/>
            <a:ext cx="39609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1219" name="Google Shape;1219;p59"/>
          <p:cNvSpPr txBox="1">
            <a:spLocks noGrp="1"/>
          </p:cNvSpPr>
          <p:nvPr>
            <p:ph type="title" idx="2"/>
          </p:nvPr>
        </p:nvSpPr>
        <p:spPr>
          <a:xfrm>
            <a:off x="2591496" y="2004327"/>
            <a:ext cx="39609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1220" name="Google Shape;1220;p59"/>
          <p:cNvSpPr txBox="1">
            <a:spLocks noGrp="1"/>
          </p:cNvSpPr>
          <p:nvPr>
            <p:ph type="subTitle" idx="3"/>
          </p:nvPr>
        </p:nvSpPr>
        <p:spPr>
          <a:xfrm>
            <a:off x="2591475" y="2712075"/>
            <a:ext cx="3964800" cy="4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Sun’s mass compared to Earth’s</a:t>
            </a:r>
            <a:endParaRPr/>
          </a:p>
        </p:txBody>
      </p:sp>
      <p:sp>
        <p:nvSpPr>
          <p:cNvPr id="1221" name="Google Shape;1221;p59"/>
          <p:cNvSpPr txBox="1">
            <a:spLocks noGrp="1"/>
          </p:cNvSpPr>
          <p:nvPr>
            <p:ph type="title" idx="4"/>
          </p:nvPr>
        </p:nvSpPr>
        <p:spPr>
          <a:xfrm>
            <a:off x="2587725" y="3325902"/>
            <a:ext cx="39609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1222" name="Google Shape;1222;p59"/>
          <p:cNvSpPr txBox="1">
            <a:spLocks noGrp="1"/>
          </p:cNvSpPr>
          <p:nvPr>
            <p:ph type="subTitle" idx="5"/>
          </p:nvPr>
        </p:nvSpPr>
        <p:spPr>
          <a:xfrm>
            <a:off x="2587725" y="4033650"/>
            <a:ext cx="3964800" cy="4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Distance between Earth and the Moon</a:t>
            </a:r>
            <a:endParaRPr/>
          </a:p>
        </p:txBody>
      </p:sp>
      <p:grpSp>
        <p:nvGrpSpPr>
          <p:cNvPr id="1223" name="Google Shape;1223;p59"/>
          <p:cNvGrpSpPr/>
          <p:nvPr/>
        </p:nvGrpSpPr>
        <p:grpSpPr>
          <a:xfrm>
            <a:off x="7645875" y="3737650"/>
            <a:ext cx="1136700" cy="1139775"/>
            <a:chOff x="6532950" y="648050"/>
            <a:chExt cx="1136700" cy="1139775"/>
          </a:xfrm>
        </p:grpSpPr>
        <p:sp>
          <p:nvSpPr>
            <p:cNvPr id="1224" name="Google Shape;1224;p59"/>
            <p:cNvSpPr/>
            <p:nvPr/>
          </p:nvSpPr>
          <p:spPr>
            <a:xfrm>
              <a:off x="65329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5" name="Google Shape;1225;p59"/>
            <p:cNvCxnSpPr>
              <a:stCxn id="1224" idx="1"/>
              <a:endCxn id="1224" idx="3"/>
            </p:cNvCxnSpPr>
            <p:nvPr/>
          </p:nvCxnSpPr>
          <p:spPr>
            <a:xfrm>
              <a:off x="65329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226" name="Google Shape;1226;p59"/>
            <p:cNvSpPr/>
            <p:nvPr/>
          </p:nvSpPr>
          <p:spPr>
            <a:xfrm rot="5400000">
              <a:off x="69118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7" name="Google Shape;1227;p59"/>
            <p:cNvCxnSpPr>
              <a:stCxn id="1226" idx="1"/>
              <a:endCxn id="1226" idx="3"/>
            </p:cNvCxnSpPr>
            <p:nvPr/>
          </p:nvCxnSpPr>
          <p:spPr>
            <a:xfrm>
              <a:off x="7101300" y="1025100"/>
              <a:ext cx="0" cy="378900"/>
            </a:xfrm>
            <a:prstGeom prst="straightConnector1">
              <a:avLst/>
            </a:prstGeom>
            <a:noFill/>
            <a:ln w="9525" cap="flat" cmpd="sng">
              <a:solidFill>
                <a:schemeClr val="lt2"/>
              </a:solidFill>
              <a:prstDash val="solid"/>
              <a:round/>
              <a:headEnd type="none" w="med" len="med"/>
              <a:tailEnd type="none" w="med" len="med"/>
            </a:ln>
          </p:spPr>
        </p:cxnSp>
        <p:sp>
          <p:nvSpPr>
            <p:cNvPr id="1228" name="Google Shape;1228;p59"/>
            <p:cNvSpPr/>
            <p:nvPr/>
          </p:nvSpPr>
          <p:spPr>
            <a:xfrm>
              <a:off x="7290750" y="102510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9" name="Google Shape;1229;p59"/>
            <p:cNvCxnSpPr>
              <a:stCxn id="1228" idx="1"/>
              <a:endCxn id="1228" idx="3"/>
            </p:cNvCxnSpPr>
            <p:nvPr/>
          </p:nvCxnSpPr>
          <p:spPr>
            <a:xfrm>
              <a:off x="7290750" y="1214550"/>
              <a:ext cx="378900" cy="0"/>
            </a:xfrm>
            <a:prstGeom prst="straightConnector1">
              <a:avLst/>
            </a:prstGeom>
            <a:noFill/>
            <a:ln w="9525" cap="flat" cmpd="sng">
              <a:solidFill>
                <a:schemeClr val="lt2"/>
              </a:solidFill>
              <a:prstDash val="solid"/>
              <a:round/>
              <a:headEnd type="none" w="med" len="med"/>
              <a:tailEnd type="none" w="med" len="med"/>
            </a:ln>
          </p:spPr>
        </p:cxnSp>
        <p:sp>
          <p:nvSpPr>
            <p:cNvPr id="1230" name="Google Shape;1230;p59"/>
            <p:cNvSpPr/>
            <p:nvPr/>
          </p:nvSpPr>
          <p:spPr>
            <a:xfrm rot="5400000">
              <a:off x="65329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1" name="Google Shape;1231;p59"/>
            <p:cNvCxnSpPr>
              <a:stCxn id="1230" idx="1"/>
              <a:endCxn id="1230" idx="3"/>
            </p:cNvCxnSpPr>
            <p:nvPr/>
          </p:nvCxnSpPr>
          <p:spPr>
            <a:xfrm>
              <a:off x="67224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232" name="Google Shape;1232;p59"/>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3" name="Google Shape;1233;p59"/>
            <p:cNvCxnSpPr>
              <a:stCxn id="1232" idx="1"/>
              <a:endCxn id="1232"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sp>
          <p:nvSpPr>
            <p:cNvPr id="1234" name="Google Shape;1234;p59"/>
            <p:cNvSpPr/>
            <p:nvPr/>
          </p:nvSpPr>
          <p:spPr>
            <a:xfrm rot="10800000">
              <a:off x="6911850" y="1408925"/>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5" name="Google Shape;1235;p59"/>
            <p:cNvCxnSpPr>
              <a:stCxn id="1234" idx="1"/>
              <a:endCxn id="1234" idx="3"/>
            </p:cNvCxnSpPr>
            <p:nvPr/>
          </p:nvCxnSpPr>
          <p:spPr>
            <a:xfrm rot="10800000">
              <a:off x="6911850" y="1598375"/>
              <a:ext cx="378900" cy="0"/>
            </a:xfrm>
            <a:prstGeom prst="straightConnector1">
              <a:avLst/>
            </a:prstGeom>
            <a:noFill/>
            <a:ln w="9525" cap="flat" cmpd="sng">
              <a:solidFill>
                <a:schemeClr val="lt2"/>
              </a:solidFill>
              <a:prstDash val="solid"/>
              <a:round/>
              <a:headEnd type="none" w="med" len="med"/>
              <a:tailEnd type="none" w="med" len="med"/>
            </a:ln>
          </p:spPr>
        </p:cxnSp>
        <p:sp>
          <p:nvSpPr>
            <p:cNvPr id="1236" name="Google Shape;1236;p59"/>
            <p:cNvSpPr/>
            <p:nvPr/>
          </p:nvSpPr>
          <p:spPr>
            <a:xfrm rot="5400000">
              <a:off x="65329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7" name="Google Shape;1237;p59"/>
            <p:cNvCxnSpPr>
              <a:stCxn id="1236" idx="1"/>
              <a:endCxn id="1236" idx="3"/>
            </p:cNvCxnSpPr>
            <p:nvPr/>
          </p:nvCxnSpPr>
          <p:spPr>
            <a:xfrm>
              <a:off x="67224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238" name="Google Shape;1238;p59"/>
            <p:cNvSpPr/>
            <p:nvPr/>
          </p:nvSpPr>
          <p:spPr>
            <a:xfrm rot="5400000">
              <a:off x="7290750" y="648050"/>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9" name="Google Shape;1239;p59"/>
            <p:cNvCxnSpPr>
              <a:stCxn id="1238" idx="1"/>
              <a:endCxn id="1238" idx="3"/>
            </p:cNvCxnSpPr>
            <p:nvPr/>
          </p:nvCxnSpPr>
          <p:spPr>
            <a:xfrm>
              <a:off x="7480200" y="648050"/>
              <a:ext cx="0" cy="378900"/>
            </a:xfrm>
            <a:prstGeom prst="straightConnector1">
              <a:avLst/>
            </a:prstGeom>
            <a:noFill/>
            <a:ln w="9525" cap="flat" cmpd="sng">
              <a:solidFill>
                <a:schemeClr val="lt2"/>
              </a:solidFill>
              <a:prstDash val="solid"/>
              <a:round/>
              <a:headEnd type="none" w="med" len="med"/>
              <a:tailEnd type="none" w="med" len="med"/>
            </a:ln>
          </p:spPr>
        </p:cxnSp>
        <p:sp>
          <p:nvSpPr>
            <p:cNvPr id="1240" name="Google Shape;1240;p59"/>
            <p:cNvSpPr/>
            <p:nvPr/>
          </p:nvSpPr>
          <p:spPr>
            <a:xfrm rot="10800000">
              <a:off x="6911850" y="64806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41" name="Google Shape;1241;p59"/>
            <p:cNvCxnSpPr>
              <a:stCxn id="1240" idx="1"/>
              <a:endCxn id="1240" idx="3"/>
            </p:cNvCxnSpPr>
            <p:nvPr/>
          </p:nvCxnSpPr>
          <p:spPr>
            <a:xfrm rot="10800000">
              <a:off x="6911850" y="837513"/>
              <a:ext cx="378900" cy="0"/>
            </a:xfrm>
            <a:prstGeom prst="straightConnector1">
              <a:avLst/>
            </a:prstGeom>
            <a:noFill/>
            <a:ln w="9525" cap="flat" cmpd="sng">
              <a:solidFill>
                <a:schemeClr val="lt2"/>
              </a:solidFill>
              <a:prstDash val="solid"/>
              <a:round/>
              <a:headEnd type="none" w="med" len="med"/>
              <a:tailEnd type="none" w="med" len="med"/>
            </a:ln>
          </p:spPr>
        </p:cxnSp>
      </p:grpSp>
      <p:grpSp>
        <p:nvGrpSpPr>
          <p:cNvPr id="1242" name="Google Shape;1242;p59"/>
          <p:cNvGrpSpPr/>
          <p:nvPr/>
        </p:nvGrpSpPr>
        <p:grpSpPr>
          <a:xfrm rot="10800000">
            <a:off x="713225" y="544100"/>
            <a:ext cx="636199" cy="247800"/>
            <a:chOff x="7758925" y="4356275"/>
            <a:chExt cx="636199" cy="247800"/>
          </a:xfrm>
        </p:grpSpPr>
        <p:sp>
          <p:nvSpPr>
            <p:cNvPr id="1243" name="Google Shape;1243;p59"/>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9"/>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 name="Google Shape;1245;p59"/>
          <p:cNvSpPr/>
          <p:nvPr/>
        </p:nvSpPr>
        <p:spPr>
          <a:xfrm>
            <a:off x="-1205150" y="1730000"/>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7D5AFE-79B7-7D11-70AF-2B58A948C167}"/>
              </a:ext>
            </a:extLst>
          </p:cNvPr>
          <p:cNvSpPr>
            <a:spLocks noGrp="1"/>
          </p:cNvSpPr>
          <p:nvPr>
            <p:ph type="title"/>
          </p:nvPr>
        </p:nvSpPr>
        <p:spPr>
          <a:xfrm>
            <a:off x="1215300" y="2247900"/>
            <a:ext cx="4779600" cy="916200"/>
          </a:xfrm>
        </p:spPr>
        <p:txBody>
          <a:bodyPr/>
          <a:lstStyle/>
          <a:p>
            <a:pPr marL="342900" indent="-342900">
              <a:buFont typeface="Wingdings" panose="05000000000000000000" pitchFamily="2" charset="2"/>
              <a:buChar char="v"/>
            </a:pPr>
            <a:r>
              <a:rPr lang="en-IN" sz="2000" dirty="0"/>
              <a:t> MEANING AND METHODS OF PERFORMANCE APPRAISAL</a:t>
            </a:r>
            <a:br>
              <a:rPr lang="en-IN" sz="2000" dirty="0"/>
            </a:br>
            <a:endParaRPr lang="en-IN" sz="2000" dirty="0"/>
          </a:p>
        </p:txBody>
      </p:sp>
      <p:sp>
        <p:nvSpPr>
          <p:cNvPr id="3" name="Title 2">
            <a:extLst>
              <a:ext uri="{FF2B5EF4-FFF2-40B4-BE49-F238E27FC236}">
                <a16:creationId xmlns:a16="http://schemas.microsoft.com/office/drawing/2014/main" id="{D7A0B927-0EE2-B568-A8BA-D5CF5D40322B}"/>
              </a:ext>
            </a:extLst>
          </p:cNvPr>
          <p:cNvSpPr>
            <a:spLocks noGrp="1"/>
          </p:cNvSpPr>
          <p:nvPr>
            <p:ph type="title" idx="2"/>
          </p:nvPr>
        </p:nvSpPr>
        <p:spPr/>
        <p:txBody>
          <a:bodyPr/>
          <a:lstStyle/>
          <a:p>
            <a:r>
              <a:rPr lang="en-IN" sz="2400" dirty="0"/>
              <a:t>CONTENT</a:t>
            </a:r>
          </a:p>
        </p:txBody>
      </p:sp>
      <p:sp>
        <p:nvSpPr>
          <p:cNvPr id="4" name="Subtitle 3">
            <a:extLst>
              <a:ext uri="{FF2B5EF4-FFF2-40B4-BE49-F238E27FC236}">
                <a16:creationId xmlns:a16="http://schemas.microsoft.com/office/drawing/2014/main" id="{107396A7-DD13-7EB5-335E-AD778C438CEF}"/>
              </a:ext>
            </a:extLst>
          </p:cNvPr>
          <p:cNvSpPr>
            <a:spLocks noGrp="1"/>
          </p:cNvSpPr>
          <p:nvPr>
            <p:ph type="subTitle" idx="1"/>
          </p:nvPr>
        </p:nvSpPr>
        <p:spPr>
          <a:xfrm>
            <a:off x="1205779" y="3112869"/>
            <a:ext cx="3232405" cy="621900"/>
          </a:xfrm>
        </p:spPr>
        <p:txBody>
          <a:bodyPr/>
          <a:lstStyle/>
          <a:p>
            <a:pPr marL="438150" indent="-285750">
              <a:buFont typeface="Wingdings" panose="05000000000000000000" pitchFamily="2" charset="2"/>
              <a:buChar char="v"/>
            </a:pPr>
            <a:r>
              <a:rPr lang="en-IN" sz="1400" b="1" dirty="0">
                <a:solidFill>
                  <a:schemeClr val="accent1">
                    <a:lumMod val="95000"/>
                  </a:schemeClr>
                </a:solidFill>
                <a:highlight>
                  <a:srgbClr val="C0C0C0"/>
                </a:highlight>
              </a:rPr>
              <a:t>TRADITIONAL</a:t>
            </a:r>
            <a:r>
              <a:rPr lang="en-IN" b="1" dirty="0"/>
              <a:t> </a:t>
            </a:r>
            <a:r>
              <a:rPr lang="en-IN" sz="1400" b="1" dirty="0"/>
              <a:t>AND</a:t>
            </a:r>
            <a:r>
              <a:rPr lang="en-IN" b="1" dirty="0"/>
              <a:t> </a:t>
            </a:r>
            <a:r>
              <a:rPr lang="en-IN" sz="1400" b="1" dirty="0">
                <a:solidFill>
                  <a:schemeClr val="bg1"/>
                </a:solidFill>
                <a:highlight>
                  <a:srgbClr val="FFFF00"/>
                </a:highlight>
              </a:rPr>
              <a:t>MODERN</a:t>
            </a:r>
          </a:p>
        </p:txBody>
      </p:sp>
    </p:spTree>
    <p:extLst>
      <p:ext uri="{BB962C8B-B14F-4D97-AF65-F5344CB8AC3E}">
        <p14:creationId xmlns:p14="http://schemas.microsoft.com/office/powerpoint/2010/main" val="39262592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49"/>
        <p:cNvGrpSpPr/>
        <p:nvPr/>
      </p:nvGrpSpPr>
      <p:grpSpPr>
        <a:xfrm>
          <a:off x="0" y="0"/>
          <a:ext cx="0" cy="0"/>
          <a:chOff x="0" y="0"/>
          <a:chExt cx="0" cy="0"/>
        </a:xfrm>
      </p:grpSpPr>
      <p:sp>
        <p:nvSpPr>
          <p:cNvPr id="1250" name="Google Shape;1250;p60"/>
          <p:cNvSpPr/>
          <p:nvPr/>
        </p:nvSpPr>
        <p:spPr>
          <a:xfrm>
            <a:off x="3290138" y="1604143"/>
            <a:ext cx="2563800" cy="25638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integration management </a:t>
            </a:r>
            <a:r>
              <a:rPr lang="en">
                <a:solidFill>
                  <a:schemeClr val="dk2"/>
                </a:solidFill>
              </a:rPr>
              <a:t>guide</a:t>
            </a:r>
            <a:endParaRPr>
              <a:solidFill>
                <a:schemeClr val="dk2"/>
              </a:solidFill>
            </a:endParaRPr>
          </a:p>
        </p:txBody>
      </p:sp>
      <p:sp>
        <p:nvSpPr>
          <p:cNvPr id="1252" name="Google Shape;1252;p60"/>
          <p:cNvSpPr txBox="1"/>
          <p:nvPr/>
        </p:nvSpPr>
        <p:spPr>
          <a:xfrm>
            <a:off x="6090863" y="1600196"/>
            <a:ext cx="1657800" cy="4767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Raleway"/>
                <a:ea typeface="Raleway"/>
                <a:cs typeface="Raleway"/>
                <a:sym typeface="Raleway"/>
              </a:rPr>
              <a:t>Reach</a:t>
            </a:r>
            <a:endParaRPr sz="2000" b="1">
              <a:solidFill>
                <a:schemeClr val="dk1"/>
              </a:solidFill>
              <a:latin typeface="Raleway"/>
              <a:ea typeface="Raleway"/>
              <a:cs typeface="Raleway"/>
              <a:sym typeface="Raleway"/>
            </a:endParaRPr>
          </a:p>
        </p:txBody>
      </p:sp>
      <p:sp>
        <p:nvSpPr>
          <p:cNvPr id="1253" name="Google Shape;1253;p60"/>
          <p:cNvSpPr txBox="1"/>
          <p:nvPr/>
        </p:nvSpPr>
        <p:spPr>
          <a:xfrm flipH="1">
            <a:off x="6092225" y="1916153"/>
            <a:ext cx="1655100" cy="72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Mercury is the smallest planet of them all</a:t>
            </a:r>
            <a:endParaRPr sz="1200">
              <a:solidFill>
                <a:schemeClr val="dk1"/>
              </a:solidFill>
              <a:latin typeface="DM Sans"/>
              <a:ea typeface="DM Sans"/>
              <a:cs typeface="DM Sans"/>
              <a:sym typeface="DM Sans"/>
            </a:endParaRPr>
          </a:p>
        </p:txBody>
      </p:sp>
      <p:sp>
        <p:nvSpPr>
          <p:cNvPr id="1254" name="Google Shape;1254;p60"/>
          <p:cNvSpPr txBox="1"/>
          <p:nvPr/>
        </p:nvSpPr>
        <p:spPr>
          <a:xfrm>
            <a:off x="1395338" y="1600196"/>
            <a:ext cx="1657800" cy="4767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Raleway"/>
                <a:ea typeface="Raleway"/>
                <a:cs typeface="Raleway"/>
                <a:sym typeface="Raleway"/>
              </a:rPr>
              <a:t>Contact</a:t>
            </a:r>
            <a:endParaRPr sz="2000" b="1">
              <a:solidFill>
                <a:schemeClr val="dk1"/>
              </a:solidFill>
              <a:latin typeface="Raleway"/>
              <a:ea typeface="Raleway"/>
              <a:cs typeface="Raleway"/>
              <a:sym typeface="Raleway"/>
            </a:endParaRPr>
          </a:p>
        </p:txBody>
      </p:sp>
      <p:sp>
        <p:nvSpPr>
          <p:cNvPr id="1255" name="Google Shape;1255;p60"/>
          <p:cNvSpPr txBox="1"/>
          <p:nvPr/>
        </p:nvSpPr>
        <p:spPr>
          <a:xfrm flipH="1">
            <a:off x="1396700" y="1916153"/>
            <a:ext cx="1655100" cy="72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DM Sans"/>
                <a:ea typeface="DM Sans"/>
                <a:cs typeface="DM Sans"/>
                <a:sym typeface="DM Sans"/>
              </a:rPr>
              <a:t>Despite being red, Mars is actually a cold place</a:t>
            </a:r>
            <a:endParaRPr sz="1200">
              <a:solidFill>
                <a:schemeClr val="dk1"/>
              </a:solidFill>
              <a:latin typeface="DM Sans"/>
              <a:ea typeface="DM Sans"/>
              <a:cs typeface="DM Sans"/>
              <a:sym typeface="DM Sans"/>
            </a:endParaRPr>
          </a:p>
        </p:txBody>
      </p:sp>
      <p:sp>
        <p:nvSpPr>
          <p:cNvPr id="1256" name="Google Shape;1256;p60"/>
          <p:cNvSpPr txBox="1"/>
          <p:nvPr/>
        </p:nvSpPr>
        <p:spPr>
          <a:xfrm>
            <a:off x="6090863" y="3133146"/>
            <a:ext cx="1657800" cy="4767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Raleway"/>
                <a:ea typeface="Raleway"/>
                <a:cs typeface="Raleway"/>
                <a:sym typeface="Raleway"/>
              </a:rPr>
              <a:t>Cost</a:t>
            </a:r>
            <a:endParaRPr sz="2000" b="1">
              <a:solidFill>
                <a:schemeClr val="dk1"/>
              </a:solidFill>
              <a:latin typeface="Raleway"/>
              <a:ea typeface="Raleway"/>
              <a:cs typeface="Raleway"/>
              <a:sym typeface="Raleway"/>
            </a:endParaRPr>
          </a:p>
        </p:txBody>
      </p:sp>
      <p:sp>
        <p:nvSpPr>
          <p:cNvPr id="1257" name="Google Shape;1257;p60"/>
          <p:cNvSpPr txBox="1"/>
          <p:nvPr/>
        </p:nvSpPr>
        <p:spPr>
          <a:xfrm flipH="1">
            <a:off x="6092225" y="3449103"/>
            <a:ext cx="1655100" cy="72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Jupiter is the biggest planet of them all</a:t>
            </a:r>
            <a:endParaRPr sz="1200">
              <a:solidFill>
                <a:schemeClr val="dk1"/>
              </a:solidFill>
              <a:latin typeface="DM Sans"/>
              <a:ea typeface="DM Sans"/>
              <a:cs typeface="DM Sans"/>
              <a:sym typeface="DM Sans"/>
            </a:endParaRPr>
          </a:p>
        </p:txBody>
      </p:sp>
      <p:sp>
        <p:nvSpPr>
          <p:cNvPr id="1258" name="Google Shape;1258;p60"/>
          <p:cNvSpPr txBox="1"/>
          <p:nvPr/>
        </p:nvSpPr>
        <p:spPr>
          <a:xfrm>
            <a:off x="1395338" y="3133146"/>
            <a:ext cx="1657800" cy="476700"/>
          </a:xfrm>
          <a:prstGeom prst="rect">
            <a:avLst/>
          </a:prstGeom>
          <a:noFill/>
          <a:ln>
            <a:noFill/>
          </a:ln>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b="1">
                <a:solidFill>
                  <a:schemeClr val="dk1"/>
                </a:solidFill>
                <a:latin typeface="Raleway"/>
                <a:ea typeface="Raleway"/>
                <a:cs typeface="Raleway"/>
                <a:sym typeface="Raleway"/>
              </a:rPr>
              <a:t>Quality</a:t>
            </a:r>
            <a:endParaRPr sz="2000" b="1">
              <a:solidFill>
                <a:schemeClr val="dk1"/>
              </a:solidFill>
              <a:latin typeface="Raleway"/>
              <a:ea typeface="Raleway"/>
              <a:cs typeface="Raleway"/>
              <a:sym typeface="Raleway"/>
            </a:endParaRPr>
          </a:p>
        </p:txBody>
      </p:sp>
      <p:sp>
        <p:nvSpPr>
          <p:cNvPr id="1259" name="Google Shape;1259;p60"/>
          <p:cNvSpPr txBox="1"/>
          <p:nvPr/>
        </p:nvSpPr>
        <p:spPr>
          <a:xfrm flipH="1">
            <a:off x="1396700" y="3449103"/>
            <a:ext cx="1655100" cy="721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DM Sans"/>
                <a:ea typeface="DM Sans"/>
                <a:cs typeface="DM Sans"/>
                <a:sym typeface="DM Sans"/>
              </a:rPr>
              <a:t>Earth is the only planet known to harbor life</a:t>
            </a:r>
            <a:endParaRPr sz="1200">
              <a:solidFill>
                <a:schemeClr val="dk1"/>
              </a:solidFill>
              <a:latin typeface="DM Sans"/>
              <a:ea typeface="DM Sans"/>
              <a:cs typeface="DM Sans"/>
              <a:sym typeface="DM Sans"/>
            </a:endParaRPr>
          </a:p>
        </p:txBody>
      </p:sp>
      <p:sp>
        <p:nvSpPr>
          <p:cNvPr id="1260" name="Google Shape;1260;p60"/>
          <p:cNvSpPr/>
          <p:nvPr/>
        </p:nvSpPr>
        <p:spPr>
          <a:xfrm>
            <a:off x="3290207" y="1600201"/>
            <a:ext cx="2563800" cy="25638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64"/>
        <p:cNvGrpSpPr/>
        <p:nvPr/>
      </p:nvGrpSpPr>
      <p:grpSpPr>
        <a:xfrm>
          <a:off x="0" y="0"/>
          <a:ext cx="0" cy="0"/>
          <a:chOff x="0" y="0"/>
          <a:chExt cx="0" cy="0"/>
        </a:xfrm>
      </p:grpSpPr>
      <p:sp>
        <p:nvSpPr>
          <p:cNvPr id="1265" name="Google Shape;1265;p61"/>
          <p:cNvSpPr txBox="1">
            <a:spLocks noGrp="1"/>
          </p:cNvSpPr>
          <p:nvPr>
            <p:ph type="subTitle" idx="1"/>
          </p:nvPr>
        </p:nvSpPr>
        <p:spPr>
          <a:xfrm>
            <a:off x="1103100" y="3843975"/>
            <a:ext cx="1941900" cy="68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266" name="Google Shape;1266;p61"/>
          <p:cNvSpPr txBox="1">
            <a:spLocks noGrp="1"/>
          </p:cNvSpPr>
          <p:nvPr>
            <p:ph type="subTitle" idx="2"/>
          </p:nvPr>
        </p:nvSpPr>
        <p:spPr>
          <a:xfrm>
            <a:off x="1103092" y="3423150"/>
            <a:ext cx="19419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267" name="Google Shape;1267;p61"/>
          <p:cNvSpPr txBox="1">
            <a:spLocks noGrp="1"/>
          </p:cNvSpPr>
          <p:nvPr>
            <p:ph type="subTitle" idx="4"/>
          </p:nvPr>
        </p:nvSpPr>
        <p:spPr>
          <a:xfrm>
            <a:off x="3571954" y="3843975"/>
            <a:ext cx="1941900" cy="68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268" name="Google Shape;1268;p61"/>
          <p:cNvSpPr txBox="1">
            <a:spLocks noGrp="1"/>
          </p:cNvSpPr>
          <p:nvPr>
            <p:ph type="subTitle" idx="5"/>
          </p:nvPr>
        </p:nvSpPr>
        <p:spPr>
          <a:xfrm>
            <a:off x="3571950" y="3423150"/>
            <a:ext cx="19419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269" name="Google Shape;1269;p61"/>
          <p:cNvSpPr txBox="1">
            <a:spLocks noGrp="1"/>
          </p:cNvSpPr>
          <p:nvPr>
            <p:ph type="subTitle" idx="7"/>
          </p:nvPr>
        </p:nvSpPr>
        <p:spPr>
          <a:xfrm>
            <a:off x="5980726" y="3843975"/>
            <a:ext cx="1941900" cy="68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1270" name="Google Shape;1270;p61"/>
          <p:cNvSpPr txBox="1">
            <a:spLocks noGrp="1"/>
          </p:cNvSpPr>
          <p:nvPr>
            <p:ph type="subTitle" idx="8"/>
          </p:nvPr>
        </p:nvSpPr>
        <p:spPr>
          <a:xfrm>
            <a:off x="5980725" y="3423150"/>
            <a:ext cx="1941900" cy="50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271" name="Google Shape;1271;p61"/>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a:t>
            </a:r>
            <a:r>
              <a:rPr lang="en">
                <a:solidFill>
                  <a:schemeClr val="dk2"/>
                </a:solidFill>
              </a:rPr>
              <a:t>percentages</a:t>
            </a:r>
            <a:endParaRPr>
              <a:solidFill>
                <a:schemeClr val="dk2"/>
              </a:solidFill>
            </a:endParaRPr>
          </a:p>
        </p:txBody>
      </p:sp>
      <p:sp>
        <p:nvSpPr>
          <p:cNvPr id="1272" name="Google Shape;1272;p61"/>
          <p:cNvSpPr txBox="1">
            <a:spLocks noGrp="1"/>
          </p:cNvSpPr>
          <p:nvPr>
            <p:ph type="title" idx="3"/>
          </p:nvPr>
        </p:nvSpPr>
        <p:spPr>
          <a:xfrm>
            <a:off x="4049100" y="3031022"/>
            <a:ext cx="9876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1273" name="Google Shape;1273;p61"/>
          <p:cNvSpPr txBox="1">
            <a:spLocks noGrp="1"/>
          </p:cNvSpPr>
          <p:nvPr>
            <p:ph type="title" idx="6"/>
          </p:nvPr>
        </p:nvSpPr>
        <p:spPr>
          <a:xfrm>
            <a:off x="6457875" y="3031022"/>
            <a:ext cx="9876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a:t>
            </a:r>
            <a:endParaRPr/>
          </a:p>
        </p:txBody>
      </p:sp>
      <p:sp>
        <p:nvSpPr>
          <p:cNvPr id="1274" name="Google Shape;1274;p61"/>
          <p:cNvSpPr txBox="1">
            <a:spLocks noGrp="1"/>
          </p:cNvSpPr>
          <p:nvPr>
            <p:ph type="title"/>
          </p:nvPr>
        </p:nvSpPr>
        <p:spPr>
          <a:xfrm>
            <a:off x="1580250" y="3031022"/>
            <a:ext cx="9876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1275" name="Google Shape;1275;p61"/>
          <p:cNvSpPr/>
          <p:nvPr/>
        </p:nvSpPr>
        <p:spPr>
          <a:xfrm>
            <a:off x="1248650" y="1296725"/>
            <a:ext cx="1582200" cy="15822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1"/>
          <p:cNvSpPr/>
          <p:nvPr/>
        </p:nvSpPr>
        <p:spPr>
          <a:xfrm>
            <a:off x="1269900" y="1303800"/>
            <a:ext cx="1560900" cy="1560900"/>
          </a:xfrm>
          <a:prstGeom prst="pie">
            <a:avLst>
              <a:gd name="adj1" fmla="val 16199786"/>
              <a:gd name="adj2" fmla="val 6658"/>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1"/>
          <p:cNvSpPr/>
          <p:nvPr/>
        </p:nvSpPr>
        <p:spPr>
          <a:xfrm>
            <a:off x="3780900" y="1296725"/>
            <a:ext cx="1582200" cy="15822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1"/>
          <p:cNvSpPr/>
          <p:nvPr/>
        </p:nvSpPr>
        <p:spPr>
          <a:xfrm>
            <a:off x="3802150" y="1303800"/>
            <a:ext cx="1560900" cy="1560900"/>
          </a:xfrm>
          <a:prstGeom prst="pie">
            <a:avLst>
              <a:gd name="adj1" fmla="val 16199786"/>
              <a:gd name="adj2" fmla="val 6741971"/>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1"/>
          <p:cNvSpPr/>
          <p:nvPr/>
        </p:nvSpPr>
        <p:spPr>
          <a:xfrm>
            <a:off x="6160575" y="1296725"/>
            <a:ext cx="1582200" cy="15822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1"/>
          <p:cNvSpPr/>
          <p:nvPr/>
        </p:nvSpPr>
        <p:spPr>
          <a:xfrm>
            <a:off x="6181825" y="1303800"/>
            <a:ext cx="1560900" cy="1560900"/>
          </a:xfrm>
          <a:prstGeom prst="pie">
            <a:avLst>
              <a:gd name="adj1" fmla="val 16199786"/>
              <a:gd name="adj2" fmla="val 1996043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84"/>
        <p:cNvGrpSpPr/>
        <p:nvPr/>
      </p:nvGrpSpPr>
      <p:grpSpPr>
        <a:xfrm>
          <a:off x="0" y="0"/>
          <a:ext cx="0" cy="0"/>
          <a:chOff x="0" y="0"/>
          <a:chExt cx="0" cy="0"/>
        </a:xfrm>
      </p:grpSpPr>
      <p:grpSp>
        <p:nvGrpSpPr>
          <p:cNvPr id="1285" name="Google Shape;1285;p62"/>
          <p:cNvGrpSpPr/>
          <p:nvPr/>
        </p:nvGrpSpPr>
        <p:grpSpPr>
          <a:xfrm>
            <a:off x="4721250" y="1262825"/>
            <a:ext cx="3432900" cy="2553900"/>
            <a:chOff x="4568850" y="1262825"/>
            <a:chExt cx="3432900" cy="2553900"/>
          </a:xfrm>
        </p:grpSpPr>
        <p:sp>
          <p:nvSpPr>
            <p:cNvPr id="1286" name="Google Shape;1286;p62"/>
            <p:cNvSpPr/>
            <p:nvPr/>
          </p:nvSpPr>
          <p:spPr>
            <a:xfrm>
              <a:off x="4568850" y="1262825"/>
              <a:ext cx="3432900" cy="21708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2"/>
            <p:cNvSpPr/>
            <p:nvPr/>
          </p:nvSpPr>
          <p:spPr>
            <a:xfrm>
              <a:off x="5887950" y="3433625"/>
              <a:ext cx="794700" cy="2766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2"/>
            <p:cNvSpPr/>
            <p:nvPr/>
          </p:nvSpPr>
          <p:spPr>
            <a:xfrm>
              <a:off x="5687850" y="3710225"/>
              <a:ext cx="1194900" cy="1065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9" name="Google Shape;1289;p62"/>
          <p:cNvSpPr/>
          <p:nvPr/>
        </p:nvSpPr>
        <p:spPr>
          <a:xfrm>
            <a:off x="4825166" y="1353014"/>
            <a:ext cx="3218339" cy="1980199"/>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90" name="Google Shape;1290;p62"/>
          <p:cNvPicPr preferRelativeResize="0"/>
          <p:nvPr/>
        </p:nvPicPr>
        <p:blipFill rotWithShape="1">
          <a:blip r:embed="rId3">
            <a:alphaModFix/>
          </a:blip>
          <a:srcRect l="3891" r="3882"/>
          <a:stretch/>
        </p:blipFill>
        <p:spPr>
          <a:xfrm>
            <a:off x="4809878" y="1352658"/>
            <a:ext cx="3249110" cy="1981718"/>
          </a:xfrm>
          <a:prstGeom prst="rect">
            <a:avLst/>
          </a:prstGeom>
          <a:noFill/>
          <a:ln w="9525" cap="flat" cmpd="sng">
            <a:solidFill>
              <a:schemeClr val="lt2"/>
            </a:solidFill>
            <a:prstDash val="solid"/>
            <a:round/>
            <a:headEnd type="none" w="sm" len="sm"/>
            <a:tailEnd type="none" w="sm" len="sm"/>
          </a:ln>
        </p:spPr>
      </p:pic>
      <p:sp>
        <p:nvSpPr>
          <p:cNvPr id="1291" name="Google Shape;1291;p62"/>
          <p:cNvSpPr txBox="1">
            <a:spLocks noGrp="1"/>
          </p:cNvSpPr>
          <p:nvPr>
            <p:ph type="title"/>
          </p:nvPr>
        </p:nvSpPr>
        <p:spPr>
          <a:xfrm>
            <a:off x="1039275" y="1485150"/>
            <a:ext cx="32184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Computer </a:t>
            </a:r>
            <a:r>
              <a:rPr lang="en">
                <a:solidFill>
                  <a:schemeClr val="dk2"/>
                </a:solidFill>
              </a:rPr>
              <a:t>mockup</a:t>
            </a:r>
            <a:endParaRPr>
              <a:solidFill>
                <a:schemeClr val="dk2"/>
              </a:solidFill>
            </a:endParaRPr>
          </a:p>
        </p:txBody>
      </p:sp>
      <p:sp>
        <p:nvSpPr>
          <p:cNvPr id="1292" name="Google Shape;1292;p62"/>
          <p:cNvSpPr txBox="1">
            <a:spLocks noGrp="1"/>
          </p:cNvSpPr>
          <p:nvPr>
            <p:ph type="subTitle" idx="1"/>
          </p:nvPr>
        </p:nvSpPr>
        <p:spPr>
          <a:xfrm>
            <a:off x="1039275" y="2548350"/>
            <a:ext cx="3218400" cy="8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96"/>
        <p:cNvGrpSpPr/>
        <p:nvPr/>
      </p:nvGrpSpPr>
      <p:grpSpPr>
        <a:xfrm>
          <a:off x="0" y="0"/>
          <a:ext cx="0" cy="0"/>
          <a:chOff x="0" y="0"/>
          <a:chExt cx="0" cy="0"/>
        </a:xfrm>
      </p:grpSpPr>
      <p:sp>
        <p:nvSpPr>
          <p:cNvPr id="1297" name="Google Shape;1297;p63"/>
          <p:cNvSpPr/>
          <p:nvPr/>
        </p:nvSpPr>
        <p:spPr>
          <a:xfrm>
            <a:off x="1558825" y="730100"/>
            <a:ext cx="2709900" cy="3690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98" name="Google Shape;1298;p63"/>
          <p:cNvPicPr preferRelativeResize="0"/>
          <p:nvPr/>
        </p:nvPicPr>
        <p:blipFill rotWithShape="1">
          <a:blip r:embed="rId3">
            <a:alphaModFix/>
          </a:blip>
          <a:srcRect l="57271" r="515"/>
          <a:stretch/>
        </p:blipFill>
        <p:spPr>
          <a:xfrm>
            <a:off x="1655968" y="838567"/>
            <a:ext cx="2512490" cy="3347958"/>
          </a:xfrm>
          <a:prstGeom prst="rect">
            <a:avLst/>
          </a:prstGeom>
          <a:noFill/>
          <a:ln w="9525" cap="flat" cmpd="sng">
            <a:solidFill>
              <a:schemeClr val="lt2"/>
            </a:solidFill>
            <a:prstDash val="solid"/>
            <a:round/>
            <a:headEnd type="none" w="sm" len="sm"/>
            <a:tailEnd type="none" w="sm" len="sm"/>
          </a:ln>
        </p:spPr>
      </p:pic>
      <p:sp>
        <p:nvSpPr>
          <p:cNvPr id="1299" name="Google Shape;1299;p63"/>
          <p:cNvSpPr txBox="1">
            <a:spLocks noGrp="1"/>
          </p:cNvSpPr>
          <p:nvPr>
            <p:ph type="title"/>
          </p:nvPr>
        </p:nvSpPr>
        <p:spPr>
          <a:xfrm>
            <a:off x="5469850" y="1501200"/>
            <a:ext cx="2454600" cy="106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a:t>
            </a:r>
            <a:r>
              <a:rPr lang="en">
                <a:solidFill>
                  <a:schemeClr val="dk2"/>
                </a:solidFill>
              </a:rPr>
              <a:t>mockup</a:t>
            </a:r>
            <a:endParaRPr>
              <a:solidFill>
                <a:schemeClr val="dk2"/>
              </a:solidFill>
            </a:endParaRPr>
          </a:p>
        </p:txBody>
      </p:sp>
      <p:sp>
        <p:nvSpPr>
          <p:cNvPr id="1300" name="Google Shape;1300;p63"/>
          <p:cNvSpPr txBox="1">
            <a:spLocks noGrp="1"/>
          </p:cNvSpPr>
          <p:nvPr>
            <p:ph type="subTitle" idx="1"/>
          </p:nvPr>
        </p:nvSpPr>
        <p:spPr>
          <a:xfrm>
            <a:off x="4837350" y="2562000"/>
            <a:ext cx="3087300" cy="77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grpSp>
        <p:nvGrpSpPr>
          <p:cNvPr id="1305" name="Google Shape;1305;p64"/>
          <p:cNvGrpSpPr/>
          <p:nvPr/>
        </p:nvGrpSpPr>
        <p:grpSpPr>
          <a:xfrm>
            <a:off x="5490875" y="709450"/>
            <a:ext cx="1835100" cy="3724800"/>
            <a:chOff x="5186075" y="709450"/>
            <a:chExt cx="1835100" cy="3724800"/>
          </a:xfrm>
        </p:grpSpPr>
        <p:sp>
          <p:nvSpPr>
            <p:cNvPr id="1306" name="Google Shape;1306;p64"/>
            <p:cNvSpPr/>
            <p:nvPr/>
          </p:nvSpPr>
          <p:spPr>
            <a:xfrm>
              <a:off x="5186075" y="709450"/>
              <a:ext cx="1835100" cy="37248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4"/>
            <p:cNvSpPr/>
            <p:nvPr/>
          </p:nvSpPr>
          <p:spPr>
            <a:xfrm>
              <a:off x="5873075" y="4164472"/>
              <a:ext cx="461100" cy="1491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8" name="Google Shape;1308;p64"/>
          <p:cNvSpPr txBox="1">
            <a:spLocks noGrp="1"/>
          </p:cNvSpPr>
          <p:nvPr>
            <p:ph type="title"/>
          </p:nvPr>
        </p:nvSpPr>
        <p:spPr>
          <a:xfrm>
            <a:off x="1892625" y="1485150"/>
            <a:ext cx="2199000" cy="106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Phone </a:t>
            </a:r>
            <a:r>
              <a:rPr lang="en">
                <a:solidFill>
                  <a:schemeClr val="dk2"/>
                </a:solidFill>
              </a:rPr>
              <a:t>mockup</a:t>
            </a:r>
            <a:endParaRPr>
              <a:solidFill>
                <a:schemeClr val="dk2"/>
              </a:solidFill>
            </a:endParaRPr>
          </a:p>
        </p:txBody>
      </p:sp>
      <p:sp>
        <p:nvSpPr>
          <p:cNvPr id="1309" name="Google Shape;1309;p64"/>
          <p:cNvSpPr txBox="1">
            <a:spLocks noGrp="1"/>
          </p:cNvSpPr>
          <p:nvPr>
            <p:ph type="subTitle" idx="1"/>
          </p:nvPr>
        </p:nvSpPr>
        <p:spPr>
          <a:xfrm>
            <a:off x="1382925" y="2548350"/>
            <a:ext cx="3218400" cy="80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pic>
        <p:nvPicPr>
          <p:cNvPr id="1310" name="Google Shape;1310;p64"/>
          <p:cNvPicPr preferRelativeResize="0"/>
          <p:nvPr/>
        </p:nvPicPr>
        <p:blipFill rotWithShape="1">
          <a:blip r:embed="rId3">
            <a:alphaModFix/>
          </a:blip>
          <a:srcRect l="70155" r="365"/>
          <a:stretch/>
        </p:blipFill>
        <p:spPr>
          <a:xfrm>
            <a:off x="5576388" y="891935"/>
            <a:ext cx="1664599" cy="3176198"/>
          </a:xfrm>
          <a:prstGeom prst="rect">
            <a:avLst/>
          </a:prstGeom>
          <a:noFill/>
          <a:ln w="9525" cap="flat" cmpd="sng">
            <a:solidFill>
              <a:schemeClr val="lt2"/>
            </a:solidFill>
            <a:prstDash val="solid"/>
            <a:round/>
            <a:headEnd type="none" w="sm" len="sm"/>
            <a:tailEnd type="none" w="sm" len="sm"/>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14"/>
        <p:cNvGrpSpPr/>
        <p:nvPr/>
      </p:nvGrpSpPr>
      <p:grpSpPr>
        <a:xfrm>
          <a:off x="0" y="0"/>
          <a:ext cx="0" cy="0"/>
          <a:chOff x="0" y="0"/>
          <a:chExt cx="0" cy="0"/>
        </a:xfrm>
      </p:grpSpPr>
      <p:sp>
        <p:nvSpPr>
          <p:cNvPr id="1315" name="Google Shape;1315;p65"/>
          <p:cNvSpPr txBox="1">
            <a:spLocks noGrp="1"/>
          </p:cNvSpPr>
          <p:nvPr>
            <p:ph type="title"/>
          </p:nvPr>
        </p:nvSpPr>
        <p:spPr>
          <a:xfrm>
            <a:off x="3188525" y="2247900"/>
            <a:ext cx="4779600" cy="91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Section name</a:t>
            </a:r>
            <a:endParaRPr/>
          </a:p>
        </p:txBody>
      </p:sp>
      <p:sp>
        <p:nvSpPr>
          <p:cNvPr id="1316" name="Google Shape;1316;p65"/>
          <p:cNvSpPr txBox="1">
            <a:spLocks noGrp="1"/>
          </p:cNvSpPr>
          <p:nvPr>
            <p:ph type="title" idx="2"/>
          </p:nvPr>
        </p:nvSpPr>
        <p:spPr>
          <a:xfrm>
            <a:off x="6316025" y="1165325"/>
            <a:ext cx="1652100" cy="1012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317" name="Google Shape;1317;p65"/>
          <p:cNvSpPr txBox="1">
            <a:spLocks noGrp="1"/>
          </p:cNvSpPr>
          <p:nvPr>
            <p:ph type="subTitle" idx="1"/>
          </p:nvPr>
        </p:nvSpPr>
        <p:spPr>
          <a:xfrm>
            <a:off x="5356925" y="3204925"/>
            <a:ext cx="2611200" cy="62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enter a subtitle here if you need it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21"/>
        <p:cNvGrpSpPr/>
        <p:nvPr/>
      </p:nvGrpSpPr>
      <p:grpSpPr>
        <a:xfrm>
          <a:off x="0" y="0"/>
          <a:ext cx="0" cy="0"/>
          <a:chOff x="0" y="0"/>
          <a:chExt cx="0" cy="0"/>
        </a:xfrm>
      </p:grpSpPr>
      <p:sp>
        <p:nvSpPr>
          <p:cNvPr id="1322" name="Google Shape;1322;p66"/>
          <p:cNvSpPr/>
          <p:nvPr/>
        </p:nvSpPr>
        <p:spPr>
          <a:xfrm>
            <a:off x="759600" y="1396510"/>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6"/>
          <p:cNvSpPr/>
          <p:nvPr/>
        </p:nvSpPr>
        <p:spPr>
          <a:xfrm>
            <a:off x="759600" y="2767435"/>
            <a:ext cx="247800" cy="247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a:t>
            </a:r>
            <a:r>
              <a:rPr lang="en">
                <a:solidFill>
                  <a:srgbClr val="F4C5B1"/>
                </a:solidFill>
              </a:rPr>
              <a:t> </a:t>
            </a:r>
            <a:r>
              <a:rPr lang="en">
                <a:solidFill>
                  <a:schemeClr val="dk2"/>
                </a:solidFill>
              </a:rPr>
              <a:t>map</a:t>
            </a:r>
            <a:endParaRPr>
              <a:solidFill>
                <a:schemeClr val="dk2"/>
              </a:solidFill>
            </a:endParaRPr>
          </a:p>
        </p:txBody>
      </p:sp>
      <p:sp>
        <p:nvSpPr>
          <p:cNvPr id="1325" name="Google Shape;1325;p66"/>
          <p:cNvSpPr txBox="1"/>
          <p:nvPr/>
        </p:nvSpPr>
        <p:spPr>
          <a:xfrm>
            <a:off x="981900" y="43589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For more info, </a:t>
            </a:r>
            <a:r>
              <a:rPr lang="en" sz="1000" b="1">
                <a:solidFill>
                  <a:schemeClr val="dk2"/>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click here</a:t>
            </a:r>
            <a:endParaRPr sz="1000" b="1">
              <a:solidFill>
                <a:schemeClr val="dk2"/>
              </a:solidFill>
              <a:latin typeface="DM Sans"/>
              <a:ea typeface="DM Sans"/>
              <a:cs typeface="DM Sans"/>
              <a:sym typeface="DM Sans"/>
            </a:endParaRPr>
          </a:p>
        </p:txBody>
      </p:sp>
      <p:sp>
        <p:nvSpPr>
          <p:cNvPr id="1326" name="Google Shape;1326;p66"/>
          <p:cNvSpPr txBox="1"/>
          <p:nvPr/>
        </p:nvSpPr>
        <p:spPr>
          <a:xfrm>
            <a:off x="1061734" y="1412875"/>
            <a:ext cx="20088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Raleway"/>
                <a:ea typeface="Raleway"/>
                <a:cs typeface="Raleway"/>
                <a:sym typeface="Raleway"/>
              </a:rPr>
              <a:t>Earth</a:t>
            </a:r>
            <a:endParaRPr sz="2000" b="1">
              <a:solidFill>
                <a:schemeClr val="dk1"/>
              </a:solidFill>
              <a:latin typeface="Raleway"/>
              <a:ea typeface="Raleway"/>
              <a:cs typeface="Raleway"/>
              <a:sym typeface="Raleway"/>
            </a:endParaRPr>
          </a:p>
        </p:txBody>
      </p:sp>
      <p:sp>
        <p:nvSpPr>
          <p:cNvPr id="1327" name="Google Shape;1327;p66"/>
          <p:cNvSpPr txBox="1"/>
          <p:nvPr/>
        </p:nvSpPr>
        <p:spPr>
          <a:xfrm>
            <a:off x="1061749" y="1713836"/>
            <a:ext cx="2008800" cy="88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Earth is the third planet from the Sun and the only one that harbors life</a:t>
            </a:r>
            <a:endParaRPr sz="1200">
              <a:solidFill>
                <a:schemeClr val="dk1"/>
              </a:solidFill>
              <a:latin typeface="DM Sans"/>
              <a:ea typeface="DM Sans"/>
              <a:cs typeface="DM Sans"/>
              <a:sym typeface="DM Sans"/>
            </a:endParaRPr>
          </a:p>
        </p:txBody>
      </p:sp>
      <p:sp>
        <p:nvSpPr>
          <p:cNvPr id="1328" name="Google Shape;1328;p66"/>
          <p:cNvSpPr txBox="1"/>
          <p:nvPr/>
        </p:nvSpPr>
        <p:spPr>
          <a:xfrm>
            <a:off x="1061734" y="2769680"/>
            <a:ext cx="20088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Raleway"/>
                <a:ea typeface="Raleway"/>
                <a:cs typeface="Raleway"/>
                <a:sym typeface="Raleway"/>
              </a:rPr>
              <a:t>Venus</a:t>
            </a:r>
            <a:endParaRPr sz="2000" b="1">
              <a:solidFill>
                <a:schemeClr val="dk1"/>
              </a:solidFill>
              <a:latin typeface="Raleway"/>
              <a:ea typeface="Raleway"/>
              <a:cs typeface="Raleway"/>
              <a:sym typeface="Raleway"/>
            </a:endParaRPr>
          </a:p>
        </p:txBody>
      </p:sp>
      <p:sp>
        <p:nvSpPr>
          <p:cNvPr id="1329" name="Google Shape;1329;p66"/>
          <p:cNvSpPr txBox="1"/>
          <p:nvPr/>
        </p:nvSpPr>
        <p:spPr>
          <a:xfrm>
            <a:off x="1061749" y="3070650"/>
            <a:ext cx="2008800" cy="88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Venus has a beautiful name and is the second planet from the Sun</a:t>
            </a:r>
            <a:endParaRPr sz="1200">
              <a:solidFill>
                <a:schemeClr val="dk1"/>
              </a:solidFill>
              <a:latin typeface="DM Sans"/>
              <a:ea typeface="DM Sans"/>
              <a:cs typeface="DM Sans"/>
              <a:sym typeface="DM Sans"/>
            </a:endParaRPr>
          </a:p>
        </p:txBody>
      </p:sp>
      <p:pic>
        <p:nvPicPr>
          <p:cNvPr id="1330" name="Google Shape;1330;p66" title="Gráfico">
            <a:hlinkClick r:id="rId4"/>
          </p:cNvPr>
          <p:cNvPicPr preferRelativeResize="0"/>
          <p:nvPr/>
        </p:nvPicPr>
        <p:blipFill>
          <a:blip r:embed="rId5">
            <a:alphaModFix/>
          </a:blip>
          <a:stretch>
            <a:fillRect/>
          </a:stretch>
        </p:blipFill>
        <p:spPr>
          <a:xfrm>
            <a:off x="3708425" y="1234120"/>
            <a:ext cx="4453675" cy="275831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34"/>
        <p:cNvGrpSpPr/>
        <p:nvPr/>
      </p:nvGrpSpPr>
      <p:grpSpPr>
        <a:xfrm>
          <a:off x="0" y="0"/>
          <a:ext cx="0" cy="0"/>
          <a:chOff x="0" y="0"/>
          <a:chExt cx="0" cy="0"/>
        </a:xfrm>
      </p:grpSpPr>
      <p:sp>
        <p:nvSpPr>
          <p:cNvPr id="1335" name="Google Shape;1335;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a:t>
            </a:r>
            <a:r>
              <a:rPr lang="en">
                <a:solidFill>
                  <a:schemeClr val="dk2"/>
                </a:solidFill>
              </a:rPr>
              <a:t>works well</a:t>
            </a:r>
            <a:endParaRPr>
              <a:solidFill>
                <a:schemeClr val="dk2"/>
              </a:solidFill>
            </a:endParaRPr>
          </a:p>
        </p:txBody>
      </p:sp>
      <p:sp>
        <p:nvSpPr>
          <p:cNvPr id="1336" name="Google Shape;1336;p67"/>
          <p:cNvSpPr/>
          <p:nvPr/>
        </p:nvSpPr>
        <p:spPr>
          <a:xfrm>
            <a:off x="1495425" y="2615650"/>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7"/>
          <p:cNvSpPr/>
          <p:nvPr/>
        </p:nvSpPr>
        <p:spPr>
          <a:xfrm>
            <a:off x="4448100" y="2615650"/>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7"/>
          <p:cNvSpPr/>
          <p:nvPr/>
        </p:nvSpPr>
        <p:spPr>
          <a:xfrm>
            <a:off x="7387125" y="2615650"/>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7"/>
          <p:cNvSpPr txBox="1"/>
          <p:nvPr/>
        </p:nvSpPr>
        <p:spPr>
          <a:xfrm flipH="1">
            <a:off x="713125" y="3152225"/>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Raleway"/>
                <a:ea typeface="Raleway"/>
                <a:cs typeface="Raleway"/>
                <a:sym typeface="Raleway"/>
              </a:rPr>
              <a:t>Step 1</a:t>
            </a:r>
            <a:endParaRPr sz="2000" b="1">
              <a:solidFill>
                <a:schemeClr val="dk1"/>
              </a:solidFill>
              <a:latin typeface="Raleway"/>
              <a:ea typeface="Raleway"/>
              <a:cs typeface="Raleway"/>
              <a:sym typeface="Raleway"/>
            </a:endParaRPr>
          </a:p>
        </p:txBody>
      </p:sp>
      <p:sp>
        <p:nvSpPr>
          <p:cNvPr id="1340" name="Google Shape;1340;p67"/>
          <p:cNvSpPr txBox="1"/>
          <p:nvPr/>
        </p:nvSpPr>
        <p:spPr>
          <a:xfrm flipH="1">
            <a:off x="713175" y="3652576"/>
            <a:ext cx="18123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Despite being red, Mars is a cold place</a:t>
            </a:r>
            <a:endParaRPr sz="1200">
              <a:solidFill>
                <a:schemeClr val="dk1"/>
              </a:solidFill>
              <a:latin typeface="DM Sans"/>
              <a:ea typeface="DM Sans"/>
              <a:cs typeface="DM Sans"/>
              <a:sym typeface="DM Sans"/>
            </a:endParaRPr>
          </a:p>
        </p:txBody>
      </p:sp>
      <p:sp>
        <p:nvSpPr>
          <p:cNvPr id="1341" name="Google Shape;1341;p67"/>
          <p:cNvSpPr txBox="1"/>
          <p:nvPr/>
        </p:nvSpPr>
        <p:spPr>
          <a:xfrm flipH="1">
            <a:off x="3659000" y="3152225"/>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Raleway"/>
                <a:ea typeface="Raleway"/>
                <a:cs typeface="Raleway"/>
                <a:sym typeface="Raleway"/>
              </a:rPr>
              <a:t>Step 3</a:t>
            </a:r>
            <a:endParaRPr sz="2000" b="1">
              <a:solidFill>
                <a:schemeClr val="dk1"/>
              </a:solidFill>
              <a:latin typeface="Raleway"/>
              <a:ea typeface="Raleway"/>
              <a:cs typeface="Raleway"/>
              <a:sym typeface="Raleway"/>
            </a:endParaRPr>
          </a:p>
        </p:txBody>
      </p:sp>
      <p:sp>
        <p:nvSpPr>
          <p:cNvPr id="1342" name="Google Shape;1342;p67"/>
          <p:cNvSpPr txBox="1"/>
          <p:nvPr/>
        </p:nvSpPr>
        <p:spPr>
          <a:xfrm flipH="1">
            <a:off x="3659050" y="3652576"/>
            <a:ext cx="18123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Neptune is far away from Earth</a:t>
            </a:r>
            <a:endParaRPr sz="1200">
              <a:solidFill>
                <a:schemeClr val="dk1"/>
              </a:solidFill>
              <a:latin typeface="DM Sans"/>
              <a:ea typeface="DM Sans"/>
              <a:cs typeface="DM Sans"/>
              <a:sym typeface="DM Sans"/>
            </a:endParaRPr>
          </a:p>
        </p:txBody>
      </p:sp>
      <p:sp>
        <p:nvSpPr>
          <p:cNvPr id="1343" name="Google Shape;1343;p67"/>
          <p:cNvSpPr txBox="1"/>
          <p:nvPr/>
        </p:nvSpPr>
        <p:spPr>
          <a:xfrm flipH="1">
            <a:off x="6604825" y="3152225"/>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Raleway"/>
                <a:ea typeface="Raleway"/>
                <a:cs typeface="Raleway"/>
                <a:sym typeface="Raleway"/>
              </a:rPr>
              <a:t>Step 5</a:t>
            </a:r>
            <a:endParaRPr sz="2000" b="1">
              <a:solidFill>
                <a:schemeClr val="dk1"/>
              </a:solidFill>
              <a:latin typeface="Raleway"/>
              <a:ea typeface="Raleway"/>
              <a:cs typeface="Raleway"/>
              <a:sym typeface="Raleway"/>
            </a:endParaRPr>
          </a:p>
        </p:txBody>
      </p:sp>
      <p:sp>
        <p:nvSpPr>
          <p:cNvPr id="1344" name="Google Shape;1344;p67"/>
          <p:cNvSpPr txBox="1"/>
          <p:nvPr/>
        </p:nvSpPr>
        <p:spPr>
          <a:xfrm flipH="1">
            <a:off x="6604875" y="3652576"/>
            <a:ext cx="18123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Earth is the third planet from the Sun</a:t>
            </a:r>
            <a:endParaRPr sz="1200">
              <a:solidFill>
                <a:schemeClr val="dk1"/>
              </a:solidFill>
              <a:latin typeface="DM Sans"/>
              <a:ea typeface="DM Sans"/>
              <a:cs typeface="DM Sans"/>
              <a:sym typeface="DM Sans"/>
            </a:endParaRPr>
          </a:p>
        </p:txBody>
      </p:sp>
      <p:cxnSp>
        <p:nvCxnSpPr>
          <p:cNvPr id="1345" name="Google Shape;1345;p67"/>
          <p:cNvCxnSpPr>
            <a:stCxn id="1336" idx="6"/>
            <a:endCxn id="1346" idx="2"/>
          </p:cNvCxnSpPr>
          <p:nvPr/>
        </p:nvCxnSpPr>
        <p:spPr>
          <a:xfrm>
            <a:off x="1743225" y="2739550"/>
            <a:ext cx="1184400" cy="0"/>
          </a:xfrm>
          <a:prstGeom prst="straightConnector1">
            <a:avLst/>
          </a:prstGeom>
          <a:noFill/>
          <a:ln w="9525" cap="flat" cmpd="sng">
            <a:solidFill>
              <a:schemeClr val="lt2"/>
            </a:solidFill>
            <a:prstDash val="solid"/>
            <a:round/>
            <a:headEnd type="none" w="med" len="med"/>
            <a:tailEnd type="none" w="med" len="med"/>
          </a:ln>
        </p:spPr>
      </p:cxnSp>
      <p:cxnSp>
        <p:nvCxnSpPr>
          <p:cNvPr id="1347" name="Google Shape;1347;p67"/>
          <p:cNvCxnSpPr>
            <a:stCxn id="1336" idx="4"/>
            <a:endCxn id="1339" idx="0"/>
          </p:cNvCxnSpPr>
          <p:nvPr/>
        </p:nvCxnSpPr>
        <p:spPr>
          <a:xfrm>
            <a:off x="1619325" y="2863450"/>
            <a:ext cx="0" cy="288900"/>
          </a:xfrm>
          <a:prstGeom prst="straightConnector1">
            <a:avLst/>
          </a:prstGeom>
          <a:noFill/>
          <a:ln w="9525" cap="flat" cmpd="sng">
            <a:solidFill>
              <a:schemeClr val="lt2"/>
            </a:solidFill>
            <a:prstDash val="solid"/>
            <a:round/>
            <a:headEnd type="none" w="med" len="med"/>
            <a:tailEnd type="none" w="med" len="med"/>
          </a:ln>
        </p:spPr>
      </p:cxnSp>
      <p:cxnSp>
        <p:nvCxnSpPr>
          <p:cNvPr id="1348" name="Google Shape;1348;p67"/>
          <p:cNvCxnSpPr>
            <a:stCxn id="1337" idx="4"/>
            <a:endCxn id="1341" idx="0"/>
          </p:cNvCxnSpPr>
          <p:nvPr/>
        </p:nvCxnSpPr>
        <p:spPr>
          <a:xfrm flipH="1">
            <a:off x="4565100" y="2863450"/>
            <a:ext cx="6900" cy="288900"/>
          </a:xfrm>
          <a:prstGeom prst="straightConnector1">
            <a:avLst/>
          </a:prstGeom>
          <a:noFill/>
          <a:ln w="9525" cap="flat" cmpd="sng">
            <a:solidFill>
              <a:schemeClr val="lt2"/>
            </a:solidFill>
            <a:prstDash val="solid"/>
            <a:round/>
            <a:headEnd type="none" w="med" len="med"/>
            <a:tailEnd type="none" w="med" len="med"/>
          </a:ln>
        </p:spPr>
      </p:cxnSp>
      <p:cxnSp>
        <p:nvCxnSpPr>
          <p:cNvPr id="1349" name="Google Shape;1349;p67"/>
          <p:cNvCxnSpPr>
            <a:stCxn id="1338" idx="4"/>
            <a:endCxn id="1343" idx="0"/>
          </p:cNvCxnSpPr>
          <p:nvPr/>
        </p:nvCxnSpPr>
        <p:spPr>
          <a:xfrm>
            <a:off x="7511025" y="2863450"/>
            <a:ext cx="0" cy="288900"/>
          </a:xfrm>
          <a:prstGeom prst="straightConnector1">
            <a:avLst/>
          </a:prstGeom>
          <a:noFill/>
          <a:ln w="9525" cap="flat" cmpd="sng">
            <a:solidFill>
              <a:schemeClr val="lt2"/>
            </a:solidFill>
            <a:prstDash val="solid"/>
            <a:round/>
            <a:headEnd type="none" w="med" len="med"/>
            <a:tailEnd type="none" w="med" len="med"/>
          </a:ln>
        </p:spPr>
      </p:cxnSp>
      <p:sp>
        <p:nvSpPr>
          <p:cNvPr id="1350" name="Google Shape;1350;p67"/>
          <p:cNvSpPr txBox="1"/>
          <p:nvPr/>
        </p:nvSpPr>
        <p:spPr>
          <a:xfrm flipH="1">
            <a:off x="2229612" y="1810450"/>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Raleway"/>
                <a:ea typeface="Raleway"/>
                <a:cs typeface="Raleway"/>
                <a:sym typeface="Raleway"/>
              </a:rPr>
              <a:t>Step 2</a:t>
            </a:r>
            <a:endParaRPr sz="2000" b="1">
              <a:solidFill>
                <a:schemeClr val="dk1"/>
              </a:solidFill>
              <a:latin typeface="Raleway"/>
              <a:ea typeface="Raleway"/>
              <a:cs typeface="Raleway"/>
              <a:sym typeface="Raleway"/>
            </a:endParaRPr>
          </a:p>
        </p:txBody>
      </p:sp>
      <p:sp>
        <p:nvSpPr>
          <p:cNvPr id="1351" name="Google Shape;1351;p67"/>
          <p:cNvSpPr txBox="1"/>
          <p:nvPr/>
        </p:nvSpPr>
        <p:spPr>
          <a:xfrm flipH="1">
            <a:off x="2229655" y="1394394"/>
            <a:ext cx="18123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Venus is the second planet from the Sun</a:t>
            </a:r>
            <a:endParaRPr sz="1200">
              <a:solidFill>
                <a:schemeClr val="dk1"/>
              </a:solidFill>
              <a:latin typeface="DM Sans"/>
              <a:ea typeface="DM Sans"/>
              <a:cs typeface="DM Sans"/>
              <a:sym typeface="DM Sans"/>
            </a:endParaRPr>
          </a:p>
        </p:txBody>
      </p:sp>
      <p:sp>
        <p:nvSpPr>
          <p:cNvPr id="1352" name="Google Shape;1352;p67"/>
          <p:cNvSpPr txBox="1"/>
          <p:nvPr/>
        </p:nvSpPr>
        <p:spPr>
          <a:xfrm flipH="1">
            <a:off x="5091225" y="1810450"/>
            <a:ext cx="1812300" cy="57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000" b="1">
                <a:solidFill>
                  <a:schemeClr val="dk1"/>
                </a:solidFill>
                <a:latin typeface="Raleway"/>
                <a:ea typeface="Raleway"/>
                <a:cs typeface="Raleway"/>
                <a:sym typeface="Raleway"/>
              </a:rPr>
              <a:t>Step 4</a:t>
            </a:r>
            <a:endParaRPr sz="2000" b="1">
              <a:solidFill>
                <a:schemeClr val="dk1"/>
              </a:solidFill>
              <a:latin typeface="Raleway"/>
              <a:ea typeface="Raleway"/>
              <a:cs typeface="Raleway"/>
              <a:sym typeface="Raleway"/>
            </a:endParaRPr>
          </a:p>
        </p:txBody>
      </p:sp>
      <p:sp>
        <p:nvSpPr>
          <p:cNvPr id="1353" name="Google Shape;1353;p67"/>
          <p:cNvSpPr txBox="1"/>
          <p:nvPr/>
        </p:nvSpPr>
        <p:spPr>
          <a:xfrm flipH="1">
            <a:off x="5091275" y="1394394"/>
            <a:ext cx="18123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Saturn is a gas giant and has several rings</a:t>
            </a:r>
            <a:endParaRPr sz="1200">
              <a:solidFill>
                <a:schemeClr val="dk1"/>
              </a:solidFill>
              <a:latin typeface="DM Sans"/>
              <a:ea typeface="DM Sans"/>
              <a:cs typeface="DM Sans"/>
              <a:sym typeface="DM Sans"/>
            </a:endParaRPr>
          </a:p>
        </p:txBody>
      </p:sp>
      <p:sp>
        <p:nvSpPr>
          <p:cNvPr id="1346" name="Google Shape;1346;p67"/>
          <p:cNvSpPr/>
          <p:nvPr/>
        </p:nvSpPr>
        <p:spPr>
          <a:xfrm>
            <a:off x="2927679" y="2615650"/>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7"/>
          <p:cNvSpPr/>
          <p:nvPr/>
        </p:nvSpPr>
        <p:spPr>
          <a:xfrm>
            <a:off x="5873500" y="2615650"/>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5" name="Google Shape;1355;p67"/>
          <p:cNvCxnSpPr>
            <a:endCxn id="1346" idx="0"/>
          </p:cNvCxnSpPr>
          <p:nvPr/>
        </p:nvCxnSpPr>
        <p:spPr>
          <a:xfrm>
            <a:off x="3051579" y="2297650"/>
            <a:ext cx="0" cy="318000"/>
          </a:xfrm>
          <a:prstGeom prst="straightConnector1">
            <a:avLst/>
          </a:prstGeom>
          <a:noFill/>
          <a:ln w="9525" cap="flat" cmpd="sng">
            <a:solidFill>
              <a:schemeClr val="lt2"/>
            </a:solidFill>
            <a:prstDash val="solid"/>
            <a:round/>
            <a:headEnd type="none" w="med" len="med"/>
            <a:tailEnd type="none" w="med" len="med"/>
          </a:ln>
        </p:spPr>
      </p:cxnSp>
      <p:cxnSp>
        <p:nvCxnSpPr>
          <p:cNvPr id="1356" name="Google Shape;1356;p67"/>
          <p:cNvCxnSpPr>
            <a:endCxn id="1354" idx="0"/>
          </p:cNvCxnSpPr>
          <p:nvPr/>
        </p:nvCxnSpPr>
        <p:spPr>
          <a:xfrm>
            <a:off x="5997400" y="2297650"/>
            <a:ext cx="0" cy="318000"/>
          </a:xfrm>
          <a:prstGeom prst="straightConnector1">
            <a:avLst/>
          </a:prstGeom>
          <a:noFill/>
          <a:ln w="9525" cap="flat" cmpd="sng">
            <a:solidFill>
              <a:schemeClr val="lt2"/>
            </a:solidFill>
            <a:prstDash val="solid"/>
            <a:round/>
            <a:headEnd type="none" w="med" len="med"/>
            <a:tailEnd type="none" w="med" len="med"/>
          </a:ln>
        </p:spPr>
      </p:cxnSp>
      <p:cxnSp>
        <p:nvCxnSpPr>
          <p:cNvPr id="1357" name="Google Shape;1357;p67"/>
          <p:cNvCxnSpPr>
            <a:stCxn id="1346" idx="6"/>
            <a:endCxn id="1337" idx="2"/>
          </p:cNvCxnSpPr>
          <p:nvPr/>
        </p:nvCxnSpPr>
        <p:spPr>
          <a:xfrm>
            <a:off x="3175479" y="2739550"/>
            <a:ext cx="1272600" cy="0"/>
          </a:xfrm>
          <a:prstGeom prst="straightConnector1">
            <a:avLst/>
          </a:prstGeom>
          <a:noFill/>
          <a:ln w="9525" cap="flat" cmpd="sng">
            <a:solidFill>
              <a:schemeClr val="lt2"/>
            </a:solidFill>
            <a:prstDash val="solid"/>
            <a:round/>
            <a:headEnd type="none" w="med" len="med"/>
            <a:tailEnd type="none" w="med" len="med"/>
          </a:ln>
        </p:spPr>
      </p:cxnSp>
      <p:cxnSp>
        <p:nvCxnSpPr>
          <p:cNvPr id="1358" name="Google Shape;1358;p67"/>
          <p:cNvCxnSpPr>
            <a:stCxn id="1337" idx="6"/>
            <a:endCxn id="1354" idx="2"/>
          </p:cNvCxnSpPr>
          <p:nvPr/>
        </p:nvCxnSpPr>
        <p:spPr>
          <a:xfrm>
            <a:off x="4695900" y="2739550"/>
            <a:ext cx="1177500" cy="0"/>
          </a:xfrm>
          <a:prstGeom prst="straightConnector1">
            <a:avLst/>
          </a:prstGeom>
          <a:noFill/>
          <a:ln w="9525" cap="flat" cmpd="sng">
            <a:solidFill>
              <a:schemeClr val="lt2"/>
            </a:solidFill>
            <a:prstDash val="solid"/>
            <a:round/>
            <a:headEnd type="none" w="med" len="med"/>
            <a:tailEnd type="none" w="med" len="med"/>
          </a:ln>
        </p:spPr>
      </p:cxnSp>
      <p:cxnSp>
        <p:nvCxnSpPr>
          <p:cNvPr id="1359" name="Google Shape;1359;p67"/>
          <p:cNvCxnSpPr>
            <a:stCxn id="1354" idx="6"/>
            <a:endCxn id="1338" idx="2"/>
          </p:cNvCxnSpPr>
          <p:nvPr/>
        </p:nvCxnSpPr>
        <p:spPr>
          <a:xfrm>
            <a:off x="6121300" y="2739550"/>
            <a:ext cx="1265700" cy="0"/>
          </a:xfrm>
          <a:prstGeom prst="straightConnector1">
            <a:avLst/>
          </a:prstGeom>
          <a:noFill/>
          <a:ln w="9525" cap="flat" cmpd="sng">
            <a:solidFill>
              <a:schemeClr val="lt2"/>
            </a:solidFill>
            <a:prstDash val="solid"/>
            <a:round/>
            <a:headEnd type="none" w="med" len="med"/>
            <a:tailEnd type="none" w="med" len="med"/>
          </a:ln>
        </p:spPr>
      </p:cxnSp>
      <p:cxnSp>
        <p:nvCxnSpPr>
          <p:cNvPr id="1360" name="Google Shape;1360;p67"/>
          <p:cNvCxnSpPr>
            <a:stCxn id="1338" idx="6"/>
          </p:cNvCxnSpPr>
          <p:nvPr/>
        </p:nvCxnSpPr>
        <p:spPr>
          <a:xfrm>
            <a:off x="7634925" y="2739550"/>
            <a:ext cx="11817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64"/>
        <p:cNvGrpSpPr/>
        <p:nvPr/>
      </p:nvGrpSpPr>
      <p:grpSpPr>
        <a:xfrm>
          <a:off x="0" y="0"/>
          <a:ext cx="0" cy="0"/>
          <a:chOff x="0" y="0"/>
          <a:chExt cx="0" cy="0"/>
        </a:xfrm>
      </p:grpSpPr>
      <p:sp>
        <p:nvSpPr>
          <p:cNvPr id="1365" name="Google Shape;1365;p68"/>
          <p:cNvSpPr txBox="1"/>
          <p:nvPr/>
        </p:nvSpPr>
        <p:spPr>
          <a:xfrm>
            <a:off x="5625088" y="2333411"/>
            <a:ext cx="1657800" cy="476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Raleway"/>
                <a:ea typeface="Raleway"/>
                <a:cs typeface="Raleway"/>
                <a:sym typeface="Raleway"/>
              </a:rPr>
              <a:t>Earth</a:t>
            </a:r>
            <a:endParaRPr sz="2000" b="1">
              <a:solidFill>
                <a:schemeClr val="dk1"/>
              </a:solidFill>
              <a:latin typeface="Raleway"/>
              <a:ea typeface="Raleway"/>
              <a:cs typeface="Raleway"/>
              <a:sym typeface="Raleway"/>
            </a:endParaRPr>
          </a:p>
        </p:txBody>
      </p:sp>
      <p:sp>
        <p:nvSpPr>
          <p:cNvPr id="1366" name="Google Shape;1366;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Diagrams are </a:t>
            </a:r>
            <a:r>
              <a:rPr lang="en">
                <a:solidFill>
                  <a:schemeClr val="dk2"/>
                </a:solidFill>
              </a:rPr>
              <a:t>useful</a:t>
            </a:r>
            <a:endParaRPr>
              <a:solidFill>
                <a:schemeClr val="dk2"/>
              </a:solidFill>
            </a:endParaRPr>
          </a:p>
        </p:txBody>
      </p:sp>
      <p:sp>
        <p:nvSpPr>
          <p:cNvPr id="1367" name="Google Shape;1367;p68"/>
          <p:cNvSpPr txBox="1"/>
          <p:nvPr/>
        </p:nvSpPr>
        <p:spPr>
          <a:xfrm>
            <a:off x="3664875" y="1422325"/>
            <a:ext cx="1814400" cy="430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Raleway"/>
                <a:ea typeface="Raleway"/>
                <a:cs typeface="Raleway"/>
                <a:sym typeface="Raleway"/>
              </a:rPr>
              <a:t>Solar System</a:t>
            </a:r>
            <a:endParaRPr sz="2000" b="1">
              <a:solidFill>
                <a:schemeClr val="dk1"/>
              </a:solidFill>
              <a:latin typeface="Raleway"/>
              <a:ea typeface="Raleway"/>
              <a:cs typeface="Raleway"/>
              <a:sym typeface="Raleway"/>
            </a:endParaRPr>
          </a:p>
        </p:txBody>
      </p:sp>
      <p:sp>
        <p:nvSpPr>
          <p:cNvPr id="1368" name="Google Shape;1368;p68"/>
          <p:cNvSpPr txBox="1"/>
          <p:nvPr/>
        </p:nvSpPr>
        <p:spPr>
          <a:xfrm>
            <a:off x="1861113" y="2333400"/>
            <a:ext cx="1657800" cy="476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Raleway"/>
                <a:ea typeface="Raleway"/>
                <a:cs typeface="Raleway"/>
                <a:sym typeface="Raleway"/>
              </a:rPr>
              <a:t>Moon</a:t>
            </a:r>
            <a:endParaRPr sz="2000" b="1">
              <a:solidFill>
                <a:schemeClr val="dk1"/>
              </a:solidFill>
              <a:latin typeface="Raleway"/>
              <a:ea typeface="Raleway"/>
              <a:cs typeface="Raleway"/>
              <a:sym typeface="Raleway"/>
            </a:endParaRPr>
          </a:p>
        </p:txBody>
      </p:sp>
      <p:cxnSp>
        <p:nvCxnSpPr>
          <p:cNvPr id="1369" name="Google Shape;1369;p68"/>
          <p:cNvCxnSpPr>
            <a:stCxn id="1368" idx="0"/>
            <a:endCxn id="1367" idx="2"/>
          </p:cNvCxnSpPr>
          <p:nvPr/>
        </p:nvCxnSpPr>
        <p:spPr>
          <a:xfrm rot="-5400000">
            <a:off x="3390813" y="1152000"/>
            <a:ext cx="480600" cy="1882200"/>
          </a:xfrm>
          <a:prstGeom prst="bentConnector3">
            <a:avLst>
              <a:gd name="adj1" fmla="val 49997"/>
            </a:avLst>
          </a:prstGeom>
          <a:noFill/>
          <a:ln w="9525" cap="flat" cmpd="sng">
            <a:solidFill>
              <a:schemeClr val="lt2"/>
            </a:solidFill>
            <a:prstDash val="solid"/>
            <a:round/>
            <a:headEnd type="none" w="med" len="med"/>
            <a:tailEnd type="none" w="med" len="med"/>
          </a:ln>
        </p:spPr>
      </p:cxnSp>
      <p:cxnSp>
        <p:nvCxnSpPr>
          <p:cNvPr id="1370" name="Google Shape;1370;p68"/>
          <p:cNvCxnSpPr>
            <a:stCxn id="1367" idx="2"/>
            <a:endCxn id="1365" idx="0"/>
          </p:cNvCxnSpPr>
          <p:nvPr/>
        </p:nvCxnSpPr>
        <p:spPr>
          <a:xfrm rot="-5400000" flipH="1">
            <a:off x="5272725" y="1152175"/>
            <a:ext cx="480600" cy="1881900"/>
          </a:xfrm>
          <a:prstGeom prst="bentConnector3">
            <a:avLst>
              <a:gd name="adj1" fmla="val 49999"/>
            </a:avLst>
          </a:prstGeom>
          <a:noFill/>
          <a:ln w="9525" cap="flat" cmpd="sng">
            <a:solidFill>
              <a:schemeClr val="lt2"/>
            </a:solidFill>
            <a:prstDash val="solid"/>
            <a:round/>
            <a:headEnd type="none" w="med" len="med"/>
            <a:tailEnd type="none" w="med" len="med"/>
          </a:ln>
        </p:spPr>
      </p:cxnSp>
      <p:sp>
        <p:nvSpPr>
          <p:cNvPr id="1371" name="Google Shape;1371;p68"/>
          <p:cNvSpPr txBox="1"/>
          <p:nvPr/>
        </p:nvSpPr>
        <p:spPr>
          <a:xfrm>
            <a:off x="980122" y="3088296"/>
            <a:ext cx="1657800" cy="476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Raleway"/>
                <a:ea typeface="Raleway"/>
                <a:cs typeface="Raleway"/>
                <a:sym typeface="Raleway"/>
              </a:rPr>
              <a:t>Mars</a:t>
            </a:r>
            <a:endParaRPr sz="2000" b="1">
              <a:solidFill>
                <a:schemeClr val="dk1"/>
              </a:solidFill>
              <a:latin typeface="Raleway"/>
              <a:ea typeface="Raleway"/>
              <a:cs typeface="Raleway"/>
              <a:sym typeface="Raleway"/>
            </a:endParaRPr>
          </a:p>
        </p:txBody>
      </p:sp>
      <p:sp>
        <p:nvSpPr>
          <p:cNvPr id="1372" name="Google Shape;1372;p68"/>
          <p:cNvSpPr txBox="1"/>
          <p:nvPr/>
        </p:nvSpPr>
        <p:spPr>
          <a:xfrm>
            <a:off x="2822107" y="3088280"/>
            <a:ext cx="1657800" cy="476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Raleway"/>
                <a:ea typeface="Raleway"/>
                <a:cs typeface="Raleway"/>
                <a:sym typeface="Raleway"/>
              </a:rPr>
              <a:t>Neptune</a:t>
            </a:r>
            <a:endParaRPr sz="2000" b="1">
              <a:solidFill>
                <a:schemeClr val="dk1"/>
              </a:solidFill>
              <a:latin typeface="Raleway"/>
              <a:ea typeface="Raleway"/>
              <a:cs typeface="Raleway"/>
              <a:sym typeface="Raleway"/>
            </a:endParaRPr>
          </a:p>
        </p:txBody>
      </p:sp>
      <p:sp>
        <p:nvSpPr>
          <p:cNvPr id="1373" name="Google Shape;1373;p68"/>
          <p:cNvSpPr txBox="1"/>
          <p:nvPr/>
        </p:nvSpPr>
        <p:spPr>
          <a:xfrm>
            <a:off x="4664093" y="3088296"/>
            <a:ext cx="1657800" cy="476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Raleway"/>
                <a:ea typeface="Raleway"/>
                <a:cs typeface="Raleway"/>
                <a:sym typeface="Raleway"/>
              </a:rPr>
              <a:t>Venus</a:t>
            </a:r>
            <a:endParaRPr sz="2000" b="1">
              <a:solidFill>
                <a:schemeClr val="dk1"/>
              </a:solidFill>
              <a:latin typeface="Raleway"/>
              <a:ea typeface="Raleway"/>
              <a:cs typeface="Raleway"/>
              <a:sym typeface="Raleway"/>
            </a:endParaRPr>
          </a:p>
        </p:txBody>
      </p:sp>
      <p:sp>
        <p:nvSpPr>
          <p:cNvPr id="1374" name="Google Shape;1374;p68"/>
          <p:cNvSpPr txBox="1"/>
          <p:nvPr/>
        </p:nvSpPr>
        <p:spPr>
          <a:xfrm>
            <a:off x="6506078" y="3088280"/>
            <a:ext cx="1657800" cy="4767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Raleway"/>
                <a:ea typeface="Raleway"/>
                <a:cs typeface="Raleway"/>
                <a:sym typeface="Raleway"/>
              </a:rPr>
              <a:t>Saturn</a:t>
            </a:r>
            <a:endParaRPr sz="2000" b="1">
              <a:solidFill>
                <a:schemeClr val="dk1"/>
              </a:solidFill>
              <a:latin typeface="Raleway"/>
              <a:ea typeface="Raleway"/>
              <a:cs typeface="Raleway"/>
              <a:sym typeface="Raleway"/>
            </a:endParaRPr>
          </a:p>
        </p:txBody>
      </p:sp>
      <p:cxnSp>
        <p:nvCxnSpPr>
          <p:cNvPr id="1375" name="Google Shape;1375;p68"/>
          <p:cNvCxnSpPr>
            <a:stCxn id="1368" idx="2"/>
            <a:endCxn id="1371" idx="0"/>
          </p:cNvCxnSpPr>
          <p:nvPr/>
        </p:nvCxnSpPr>
        <p:spPr>
          <a:xfrm rot="5400000">
            <a:off x="2110413" y="2508600"/>
            <a:ext cx="278100" cy="881100"/>
          </a:xfrm>
          <a:prstGeom prst="bentConnector3">
            <a:avLst>
              <a:gd name="adj1" fmla="val 50017"/>
            </a:avLst>
          </a:prstGeom>
          <a:noFill/>
          <a:ln w="9525" cap="flat" cmpd="sng">
            <a:solidFill>
              <a:schemeClr val="lt2"/>
            </a:solidFill>
            <a:prstDash val="solid"/>
            <a:round/>
            <a:headEnd type="none" w="med" len="med"/>
            <a:tailEnd type="none" w="med" len="med"/>
          </a:ln>
        </p:spPr>
      </p:cxnSp>
      <p:cxnSp>
        <p:nvCxnSpPr>
          <p:cNvPr id="1376" name="Google Shape;1376;p68"/>
          <p:cNvCxnSpPr>
            <a:stCxn id="1368" idx="2"/>
            <a:endCxn id="1372" idx="0"/>
          </p:cNvCxnSpPr>
          <p:nvPr/>
        </p:nvCxnSpPr>
        <p:spPr>
          <a:xfrm rot="-5400000" flipH="1">
            <a:off x="3031413" y="2468700"/>
            <a:ext cx="278100" cy="960900"/>
          </a:xfrm>
          <a:prstGeom prst="bentConnector3">
            <a:avLst>
              <a:gd name="adj1" fmla="val 50014"/>
            </a:avLst>
          </a:prstGeom>
          <a:noFill/>
          <a:ln w="9525" cap="flat" cmpd="sng">
            <a:solidFill>
              <a:schemeClr val="lt2"/>
            </a:solidFill>
            <a:prstDash val="solid"/>
            <a:round/>
            <a:headEnd type="none" w="med" len="med"/>
            <a:tailEnd type="none" w="med" len="med"/>
          </a:ln>
        </p:spPr>
      </p:cxnSp>
      <p:cxnSp>
        <p:nvCxnSpPr>
          <p:cNvPr id="1377" name="Google Shape;1377;p68"/>
          <p:cNvCxnSpPr>
            <a:stCxn id="1373" idx="0"/>
            <a:endCxn id="1365" idx="2"/>
          </p:cNvCxnSpPr>
          <p:nvPr/>
        </p:nvCxnSpPr>
        <p:spPr>
          <a:xfrm rot="-5400000">
            <a:off x="5834393" y="2468796"/>
            <a:ext cx="278100" cy="960900"/>
          </a:xfrm>
          <a:prstGeom prst="bentConnector3">
            <a:avLst>
              <a:gd name="adj1" fmla="val 50015"/>
            </a:avLst>
          </a:prstGeom>
          <a:noFill/>
          <a:ln w="9525" cap="flat" cmpd="sng">
            <a:solidFill>
              <a:schemeClr val="lt2"/>
            </a:solidFill>
            <a:prstDash val="solid"/>
            <a:round/>
            <a:headEnd type="none" w="med" len="med"/>
            <a:tailEnd type="none" w="med" len="med"/>
          </a:ln>
        </p:spPr>
      </p:cxnSp>
      <p:cxnSp>
        <p:nvCxnSpPr>
          <p:cNvPr id="1378" name="Google Shape;1378;p68"/>
          <p:cNvCxnSpPr>
            <a:stCxn id="1365" idx="2"/>
            <a:endCxn id="1374" idx="0"/>
          </p:cNvCxnSpPr>
          <p:nvPr/>
        </p:nvCxnSpPr>
        <p:spPr>
          <a:xfrm rot="-5400000" flipH="1">
            <a:off x="6755488" y="2508611"/>
            <a:ext cx="278100" cy="881100"/>
          </a:xfrm>
          <a:prstGeom prst="bentConnector3">
            <a:avLst>
              <a:gd name="adj1" fmla="val 50013"/>
            </a:avLst>
          </a:prstGeom>
          <a:noFill/>
          <a:ln w="9525" cap="flat" cmpd="sng">
            <a:solidFill>
              <a:schemeClr val="lt2"/>
            </a:solidFill>
            <a:prstDash val="solid"/>
            <a:round/>
            <a:headEnd type="none" w="med" len="med"/>
            <a:tailEnd type="none" w="med" len="med"/>
          </a:ln>
        </p:spPr>
      </p:cxnSp>
      <p:sp>
        <p:nvSpPr>
          <p:cNvPr id="1379" name="Google Shape;1379;p68"/>
          <p:cNvSpPr txBox="1"/>
          <p:nvPr/>
        </p:nvSpPr>
        <p:spPr>
          <a:xfrm flipH="1">
            <a:off x="981472" y="3480444"/>
            <a:ext cx="16551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Despite being red, Mars is a cold place</a:t>
            </a:r>
            <a:endParaRPr sz="1200">
              <a:solidFill>
                <a:schemeClr val="dk1"/>
              </a:solidFill>
              <a:latin typeface="DM Sans"/>
              <a:ea typeface="DM Sans"/>
              <a:cs typeface="DM Sans"/>
              <a:sym typeface="DM Sans"/>
            </a:endParaRPr>
          </a:p>
        </p:txBody>
      </p:sp>
      <p:sp>
        <p:nvSpPr>
          <p:cNvPr id="1380" name="Google Shape;1380;p68"/>
          <p:cNvSpPr txBox="1"/>
          <p:nvPr/>
        </p:nvSpPr>
        <p:spPr>
          <a:xfrm flipH="1">
            <a:off x="2823457" y="3480444"/>
            <a:ext cx="16551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Neptune is far away from Earth</a:t>
            </a:r>
            <a:endParaRPr sz="1200">
              <a:solidFill>
                <a:schemeClr val="dk1"/>
              </a:solidFill>
              <a:latin typeface="DM Sans"/>
              <a:ea typeface="DM Sans"/>
              <a:cs typeface="DM Sans"/>
              <a:sym typeface="DM Sans"/>
            </a:endParaRPr>
          </a:p>
        </p:txBody>
      </p:sp>
      <p:sp>
        <p:nvSpPr>
          <p:cNvPr id="1381" name="Google Shape;1381;p68"/>
          <p:cNvSpPr txBox="1"/>
          <p:nvPr/>
        </p:nvSpPr>
        <p:spPr>
          <a:xfrm flipH="1">
            <a:off x="4665443" y="3480444"/>
            <a:ext cx="16551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Venus is the second planet from the Sun</a:t>
            </a:r>
            <a:endParaRPr sz="1200">
              <a:solidFill>
                <a:schemeClr val="dk1"/>
              </a:solidFill>
              <a:latin typeface="DM Sans"/>
              <a:ea typeface="DM Sans"/>
              <a:cs typeface="DM Sans"/>
              <a:sym typeface="DM Sans"/>
            </a:endParaRPr>
          </a:p>
        </p:txBody>
      </p:sp>
      <p:sp>
        <p:nvSpPr>
          <p:cNvPr id="1382" name="Google Shape;1382;p68"/>
          <p:cNvSpPr txBox="1"/>
          <p:nvPr/>
        </p:nvSpPr>
        <p:spPr>
          <a:xfrm flipH="1">
            <a:off x="6507428" y="3480444"/>
            <a:ext cx="1655100" cy="48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Saturn is a gas giant and has several rings</a:t>
            </a:r>
            <a:endParaRPr sz="1200">
              <a:solidFill>
                <a:schemeClr val="dk1"/>
              </a:solidFill>
              <a:latin typeface="DM Sans"/>
              <a:ea typeface="DM Sans"/>
              <a:cs typeface="DM Sans"/>
              <a:sym typeface="DM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tables to </a:t>
            </a:r>
            <a:r>
              <a:rPr lang="en">
                <a:solidFill>
                  <a:schemeClr val="dk2"/>
                </a:solidFill>
              </a:rPr>
              <a:t>represent data</a:t>
            </a:r>
            <a:endParaRPr>
              <a:solidFill>
                <a:schemeClr val="dk2"/>
              </a:solidFill>
            </a:endParaRPr>
          </a:p>
        </p:txBody>
      </p:sp>
      <p:graphicFrame>
        <p:nvGraphicFramePr>
          <p:cNvPr id="1388" name="Google Shape;1388;p69"/>
          <p:cNvGraphicFramePr/>
          <p:nvPr/>
        </p:nvGraphicFramePr>
        <p:xfrm>
          <a:off x="1530300" y="1314010"/>
          <a:ext cx="3000000" cy="3000000"/>
        </p:xfrm>
        <a:graphic>
          <a:graphicData uri="http://schemas.openxmlformats.org/drawingml/2006/table">
            <a:tbl>
              <a:tblPr>
                <a:noFill/>
                <a:tableStyleId>{F3D7B6CB-7579-45F2-981B-F0FCDA62CFBC}</a:tableStyleId>
              </a:tblPr>
              <a:tblGrid>
                <a:gridCol w="1130075">
                  <a:extLst>
                    <a:ext uri="{9D8B030D-6E8A-4147-A177-3AD203B41FA5}">
                      <a16:colId xmlns:a16="http://schemas.microsoft.com/office/drawing/2014/main" val="20000"/>
                    </a:ext>
                  </a:extLst>
                </a:gridCol>
                <a:gridCol w="1238325">
                  <a:extLst>
                    <a:ext uri="{9D8B030D-6E8A-4147-A177-3AD203B41FA5}">
                      <a16:colId xmlns:a16="http://schemas.microsoft.com/office/drawing/2014/main" val="20001"/>
                    </a:ext>
                  </a:extLst>
                </a:gridCol>
                <a:gridCol w="1238325">
                  <a:extLst>
                    <a:ext uri="{9D8B030D-6E8A-4147-A177-3AD203B41FA5}">
                      <a16:colId xmlns:a16="http://schemas.microsoft.com/office/drawing/2014/main" val="20002"/>
                    </a:ext>
                  </a:extLst>
                </a:gridCol>
                <a:gridCol w="1238325">
                  <a:extLst>
                    <a:ext uri="{9D8B030D-6E8A-4147-A177-3AD203B41FA5}">
                      <a16:colId xmlns:a16="http://schemas.microsoft.com/office/drawing/2014/main" val="20003"/>
                    </a:ext>
                  </a:extLst>
                </a:gridCol>
                <a:gridCol w="1238325">
                  <a:extLst>
                    <a:ext uri="{9D8B030D-6E8A-4147-A177-3AD203B41FA5}">
                      <a16:colId xmlns:a16="http://schemas.microsoft.com/office/drawing/2014/main" val="20004"/>
                    </a:ext>
                  </a:extLst>
                </a:gridCol>
              </a:tblGrid>
              <a:tr h="411475">
                <a:tc>
                  <a:txBody>
                    <a:bodyPr/>
                    <a:lstStyle/>
                    <a:p>
                      <a:pPr marL="0" lvl="0" indent="0" algn="l" rtl="0">
                        <a:spcBef>
                          <a:spcPts val="0"/>
                        </a:spcBef>
                        <a:spcAft>
                          <a:spcPts val="0"/>
                        </a:spcAft>
                        <a:buNone/>
                      </a:pPr>
                      <a:endParaRPr sz="1800">
                        <a:solidFill>
                          <a:schemeClr val="dk1"/>
                        </a:solidFill>
                        <a:latin typeface="Bebas Neue"/>
                        <a:ea typeface="Bebas Neue"/>
                        <a:cs typeface="Bebas Neue"/>
                        <a:sym typeface="Bebas Neue"/>
                      </a:endParaRPr>
                    </a:p>
                  </a:txBody>
                  <a:tcPr marL="91425" marR="91425" marT="68575" marB="68575" anchor="ctr">
                    <a:lnL w="9525" cap="flat" cmpd="sng">
                      <a:solidFill>
                        <a:schemeClr val="lt2">
                          <a:alpha val="0"/>
                        </a:schemeClr>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2"/>
                          </a:solidFill>
                          <a:latin typeface="Raleway"/>
                          <a:ea typeface="Raleway"/>
                          <a:cs typeface="Raleway"/>
                          <a:sym typeface="Raleway"/>
                        </a:rPr>
                        <a:t>Team 1</a:t>
                      </a:r>
                      <a:endParaRPr b="1">
                        <a:solidFill>
                          <a:schemeClr val="dk2"/>
                        </a:solidFill>
                        <a:latin typeface="Raleway"/>
                        <a:ea typeface="Raleway"/>
                        <a:cs typeface="Raleway"/>
                        <a:sym typeface="Raleway"/>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2"/>
                          </a:solidFill>
                          <a:latin typeface="Raleway"/>
                          <a:ea typeface="Raleway"/>
                          <a:cs typeface="Raleway"/>
                          <a:sym typeface="Raleway"/>
                        </a:rPr>
                        <a:t>Team 2</a:t>
                      </a:r>
                      <a:endParaRPr b="1">
                        <a:solidFill>
                          <a:schemeClr val="dk2"/>
                        </a:solidFill>
                        <a:latin typeface="Raleway"/>
                        <a:ea typeface="Raleway"/>
                        <a:cs typeface="Raleway"/>
                        <a:sym typeface="Raleway"/>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b="1">
                          <a:solidFill>
                            <a:schemeClr val="dk2"/>
                          </a:solidFill>
                          <a:latin typeface="Raleway"/>
                          <a:ea typeface="Raleway"/>
                          <a:cs typeface="Raleway"/>
                          <a:sym typeface="Raleway"/>
                        </a:rPr>
                        <a:t>Team 3</a:t>
                      </a:r>
                      <a:endParaRPr b="1">
                        <a:solidFill>
                          <a:schemeClr val="dk2"/>
                        </a:solidFill>
                        <a:latin typeface="Raleway"/>
                        <a:ea typeface="Raleway"/>
                        <a:cs typeface="Raleway"/>
                        <a:sym typeface="Raleway"/>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2"/>
                          </a:solidFill>
                          <a:latin typeface="Raleway"/>
                          <a:ea typeface="Raleway"/>
                          <a:cs typeface="Raleway"/>
                          <a:sym typeface="Raleway"/>
                        </a:rPr>
                        <a:t>Team 4</a:t>
                      </a:r>
                      <a:endParaRPr b="1">
                        <a:solidFill>
                          <a:schemeClr val="dk2"/>
                        </a:solidFill>
                        <a:latin typeface="Raleway"/>
                        <a:ea typeface="Raleway"/>
                        <a:cs typeface="Raleway"/>
                        <a:sym typeface="Raleway"/>
                      </a:endParaRPr>
                    </a:p>
                  </a:txBody>
                  <a:tcPr marL="91425" marR="91425" marT="68575" marB="6857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410925">
                <a:tc>
                  <a:txBody>
                    <a:bodyPr/>
                    <a:lstStyle/>
                    <a:p>
                      <a:pPr marL="0" lvl="0" indent="0" algn="l" rtl="0">
                        <a:spcBef>
                          <a:spcPts val="0"/>
                        </a:spcBef>
                        <a:spcAft>
                          <a:spcPts val="0"/>
                        </a:spcAft>
                        <a:buNone/>
                      </a:pPr>
                      <a:r>
                        <a:rPr lang="en" b="1">
                          <a:solidFill>
                            <a:schemeClr val="dk1"/>
                          </a:solidFill>
                          <a:latin typeface="Raleway"/>
                          <a:ea typeface="Raleway"/>
                          <a:cs typeface="Raleway"/>
                          <a:sym typeface="Raleway"/>
                        </a:rPr>
                        <a:t>2xxx</a:t>
                      </a:r>
                      <a:endParaRPr b="1">
                        <a:solidFill>
                          <a:schemeClr val="dk1"/>
                        </a:solidFill>
                        <a:latin typeface="Raleway"/>
                        <a:ea typeface="Raleway"/>
                        <a:cs typeface="Raleway"/>
                        <a:sym typeface="Ralew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1.4</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2.1</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3.5</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4.9</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410925">
                <a:tc>
                  <a:txBody>
                    <a:bodyPr/>
                    <a:lstStyle/>
                    <a:p>
                      <a:pPr marL="0" lvl="0" indent="0" algn="l" rtl="0">
                        <a:spcBef>
                          <a:spcPts val="0"/>
                        </a:spcBef>
                        <a:spcAft>
                          <a:spcPts val="0"/>
                        </a:spcAft>
                        <a:buNone/>
                      </a:pPr>
                      <a:r>
                        <a:rPr lang="en" b="1">
                          <a:solidFill>
                            <a:schemeClr val="dk1"/>
                          </a:solidFill>
                          <a:latin typeface="Raleway"/>
                          <a:ea typeface="Raleway"/>
                          <a:cs typeface="Raleway"/>
                          <a:sym typeface="Raleway"/>
                        </a:rPr>
                        <a:t>2xxx</a:t>
                      </a:r>
                      <a:endParaRPr b="1">
                        <a:solidFill>
                          <a:schemeClr val="dk1"/>
                        </a:solidFill>
                        <a:latin typeface="Raleway"/>
                        <a:ea typeface="Raleway"/>
                        <a:cs typeface="Raleway"/>
                        <a:sym typeface="Ralew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5.0</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2.8</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3.1</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2.7</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410925">
                <a:tc>
                  <a:txBody>
                    <a:bodyPr/>
                    <a:lstStyle/>
                    <a:p>
                      <a:pPr marL="0" lvl="0" indent="0" algn="l" rtl="0">
                        <a:spcBef>
                          <a:spcPts val="0"/>
                        </a:spcBef>
                        <a:spcAft>
                          <a:spcPts val="0"/>
                        </a:spcAft>
                        <a:buNone/>
                      </a:pPr>
                      <a:r>
                        <a:rPr lang="en" b="1">
                          <a:solidFill>
                            <a:schemeClr val="dk1"/>
                          </a:solidFill>
                          <a:latin typeface="Raleway"/>
                          <a:ea typeface="Raleway"/>
                          <a:cs typeface="Raleway"/>
                          <a:sym typeface="Raleway"/>
                        </a:rPr>
                        <a:t>2xxx</a:t>
                      </a:r>
                      <a:endParaRPr b="1">
                        <a:solidFill>
                          <a:schemeClr val="dk1"/>
                        </a:solidFill>
                        <a:latin typeface="Raleway"/>
                        <a:ea typeface="Raleway"/>
                        <a:cs typeface="Raleway"/>
                        <a:sym typeface="Ralew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1.8</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1.1</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2.1</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3.3</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410925">
                <a:tc>
                  <a:txBody>
                    <a:bodyPr/>
                    <a:lstStyle/>
                    <a:p>
                      <a:pPr marL="0" lvl="0" indent="0" algn="l" rtl="0">
                        <a:spcBef>
                          <a:spcPts val="0"/>
                        </a:spcBef>
                        <a:spcAft>
                          <a:spcPts val="0"/>
                        </a:spcAft>
                        <a:buNone/>
                      </a:pPr>
                      <a:r>
                        <a:rPr lang="en" b="1">
                          <a:solidFill>
                            <a:schemeClr val="dk1"/>
                          </a:solidFill>
                          <a:latin typeface="Raleway"/>
                          <a:ea typeface="Raleway"/>
                          <a:cs typeface="Raleway"/>
                          <a:sym typeface="Raleway"/>
                        </a:rPr>
                        <a:t>2xxx</a:t>
                      </a:r>
                      <a:endParaRPr b="1">
                        <a:solidFill>
                          <a:schemeClr val="dk1"/>
                        </a:solidFill>
                        <a:latin typeface="Raleway"/>
                        <a:ea typeface="Raleway"/>
                        <a:cs typeface="Raleway"/>
                        <a:sym typeface="Ralew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3.4</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4.2</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4.6</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1.7</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410925">
                <a:tc>
                  <a:txBody>
                    <a:bodyPr/>
                    <a:lstStyle/>
                    <a:p>
                      <a:pPr marL="0" lvl="0" indent="0" algn="l" rtl="0">
                        <a:spcBef>
                          <a:spcPts val="0"/>
                        </a:spcBef>
                        <a:spcAft>
                          <a:spcPts val="0"/>
                        </a:spcAft>
                        <a:buNone/>
                      </a:pPr>
                      <a:r>
                        <a:rPr lang="en" b="1">
                          <a:solidFill>
                            <a:schemeClr val="dk1"/>
                          </a:solidFill>
                          <a:latin typeface="Raleway"/>
                          <a:ea typeface="Raleway"/>
                          <a:cs typeface="Raleway"/>
                          <a:sym typeface="Raleway"/>
                        </a:rPr>
                        <a:t>2xxx</a:t>
                      </a:r>
                      <a:endParaRPr b="1">
                        <a:solidFill>
                          <a:schemeClr val="dk1"/>
                        </a:solidFill>
                        <a:latin typeface="Raleway"/>
                        <a:ea typeface="Raleway"/>
                        <a:cs typeface="Raleway"/>
                        <a:sym typeface="Ralew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1.1</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3.1</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2.4</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2.8</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5"/>
                  </a:ext>
                </a:extLst>
              </a:tr>
              <a:tr h="410925">
                <a:tc>
                  <a:txBody>
                    <a:bodyPr/>
                    <a:lstStyle/>
                    <a:p>
                      <a:pPr marL="0" lvl="0" indent="0" algn="l" rtl="0">
                        <a:spcBef>
                          <a:spcPts val="0"/>
                        </a:spcBef>
                        <a:spcAft>
                          <a:spcPts val="0"/>
                        </a:spcAft>
                        <a:buNone/>
                      </a:pPr>
                      <a:r>
                        <a:rPr lang="en" b="1">
                          <a:solidFill>
                            <a:schemeClr val="dk1"/>
                          </a:solidFill>
                          <a:latin typeface="Raleway"/>
                          <a:ea typeface="Raleway"/>
                          <a:cs typeface="Raleway"/>
                          <a:sym typeface="Raleway"/>
                        </a:rPr>
                        <a:t>2xxx</a:t>
                      </a:r>
                      <a:endParaRPr b="1">
                        <a:solidFill>
                          <a:schemeClr val="dk1"/>
                        </a:solidFill>
                        <a:latin typeface="Raleway"/>
                        <a:ea typeface="Raleway"/>
                        <a:cs typeface="Raleway"/>
                        <a:sym typeface="Raleway"/>
                      </a:endParaRPr>
                    </a:p>
                  </a:txBody>
                  <a:tcPr marL="91425" marR="91425"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3.2</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3.1</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1.2</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DM Sans"/>
                          <a:ea typeface="DM Sans"/>
                          <a:cs typeface="DM Sans"/>
                          <a:sym typeface="DM Sans"/>
                        </a:rPr>
                        <a:t>4.8</a:t>
                      </a:r>
                      <a:endParaRPr sz="1200">
                        <a:solidFill>
                          <a:schemeClr val="dk1"/>
                        </a:solidFill>
                        <a:latin typeface="DM Sans"/>
                        <a:ea typeface="DM Sans"/>
                        <a:cs typeface="DM Sans"/>
                        <a:sym typeface="DM Sans"/>
                      </a:endParaRPr>
                    </a:p>
                  </a:txBody>
                  <a:tcPr marL="0" marR="0" marT="0" marB="0"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sp>
        <p:nvSpPr>
          <p:cNvPr id="1015" name="Google Shape;101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dk2"/>
                </a:solidFill>
              </a:rPr>
              <a:t>MEANING OF </a:t>
            </a:r>
            <a:r>
              <a:rPr lang="en-US" b="0" dirty="0">
                <a:solidFill>
                  <a:schemeClr val="dk2"/>
                </a:solidFill>
                <a:highlight>
                  <a:srgbClr val="000000"/>
                </a:highlight>
              </a:rPr>
              <a:t>PERFORMANCE</a:t>
            </a:r>
            <a:r>
              <a:rPr lang="en-US" dirty="0">
                <a:solidFill>
                  <a:schemeClr val="dk2"/>
                </a:solidFill>
              </a:rPr>
              <a:t> </a:t>
            </a:r>
            <a:r>
              <a:rPr lang="en-US" dirty="0">
                <a:solidFill>
                  <a:schemeClr val="bg1"/>
                </a:solidFill>
                <a:highlight>
                  <a:srgbClr val="C0C0C0"/>
                </a:highlight>
              </a:rPr>
              <a:t>APPRAISAL</a:t>
            </a:r>
            <a:endParaRPr dirty="0">
              <a:solidFill>
                <a:schemeClr val="bg1"/>
              </a:solidFill>
              <a:highlight>
                <a:srgbClr val="C0C0C0"/>
              </a:highlight>
            </a:endParaRPr>
          </a:p>
        </p:txBody>
      </p:sp>
      <p:sp>
        <p:nvSpPr>
          <p:cNvPr id="1017" name="Google Shape;1017;p43"/>
          <p:cNvSpPr txBox="1"/>
          <p:nvPr/>
        </p:nvSpPr>
        <p:spPr>
          <a:xfrm>
            <a:off x="720000" y="1139924"/>
            <a:ext cx="7358400" cy="2488875"/>
          </a:xfrm>
          <a:prstGeom prst="rect">
            <a:avLst/>
          </a:prstGeom>
          <a:noFill/>
          <a:ln>
            <a:noFill/>
          </a:ln>
        </p:spPr>
        <p:txBody>
          <a:bodyPr spcFirstLastPara="1" wrap="square" lIns="91425" tIns="91425" rIns="0" bIns="91425" anchor="t" anchorCtr="0">
            <a:noAutofit/>
          </a:bodyPr>
          <a:lstStyle/>
          <a:p>
            <a:pPr marL="171450" lvl="0" indent="-171450" rtl="0">
              <a:spcBef>
                <a:spcPts val="0"/>
              </a:spcBef>
              <a:spcAft>
                <a:spcPts val="0"/>
              </a:spcAft>
              <a:buClr>
                <a:srgbClr val="FFC000"/>
              </a:buClr>
              <a:buFont typeface="Wingdings" panose="05000000000000000000" pitchFamily="2" charset="2"/>
              <a:buChar char="v"/>
            </a:pPr>
            <a:r>
              <a:rPr lang="en-US" sz="2000" b="1" dirty="0">
                <a:solidFill>
                  <a:schemeClr val="dk1"/>
                </a:solidFill>
                <a:latin typeface="DM Sans"/>
                <a:ea typeface="DM Sans"/>
                <a:cs typeface="DM Sans"/>
                <a:sym typeface="DM Sans"/>
              </a:rPr>
              <a:t>The term “performance appraisal” refers to the regular review of an employee's job performance and overall contribution to a company. Also known as an annual review, employee appraisal, performance review or evaluation, a performance appraisal evaluate...  </a:t>
            </a:r>
          </a:p>
          <a:p>
            <a:pPr marL="171450" lvl="0" indent="-171450" rtl="0">
              <a:spcBef>
                <a:spcPts val="0"/>
              </a:spcBef>
              <a:spcAft>
                <a:spcPts val="0"/>
              </a:spcAft>
              <a:buClr>
                <a:srgbClr val="FFC000"/>
              </a:buClr>
              <a:buFont typeface="Wingdings" panose="05000000000000000000" pitchFamily="2" charset="2"/>
              <a:buChar char="v"/>
            </a:pPr>
            <a:endParaRPr lang="en-US" sz="2000" b="1" dirty="0">
              <a:solidFill>
                <a:schemeClr val="dk1"/>
              </a:solidFill>
              <a:latin typeface="DM Sans"/>
              <a:ea typeface="DM Sans"/>
              <a:cs typeface="DM Sans"/>
              <a:sym typeface="DM Sans"/>
            </a:endParaRPr>
          </a:p>
          <a:p>
            <a:pPr marL="171450" lvl="0" indent="-171450" rtl="0">
              <a:spcBef>
                <a:spcPts val="0"/>
              </a:spcBef>
              <a:spcAft>
                <a:spcPts val="0"/>
              </a:spcAft>
              <a:buClr>
                <a:srgbClr val="FFC000"/>
              </a:buClr>
              <a:buFont typeface="Wingdings" panose="05000000000000000000" pitchFamily="2" charset="2"/>
              <a:buChar char="v"/>
            </a:pPr>
            <a:endParaRPr lang="en-US" sz="2000" b="1" dirty="0">
              <a:solidFill>
                <a:schemeClr val="dk1"/>
              </a:solidFill>
              <a:latin typeface="DM Sans"/>
              <a:ea typeface="DM Sans"/>
              <a:cs typeface="DM Sans"/>
              <a:sym typeface="DM Sans"/>
            </a:endParaRPr>
          </a:p>
        </p:txBody>
      </p:sp>
      <p:sp>
        <p:nvSpPr>
          <p:cNvPr id="2" name="TextBox 1">
            <a:extLst>
              <a:ext uri="{FF2B5EF4-FFF2-40B4-BE49-F238E27FC236}">
                <a16:creationId xmlns:a16="http://schemas.microsoft.com/office/drawing/2014/main" id="{6055BEE5-BAFF-80C7-4730-5356FE1B74DE}"/>
              </a:ext>
            </a:extLst>
          </p:cNvPr>
          <p:cNvSpPr txBox="1"/>
          <p:nvPr/>
        </p:nvSpPr>
        <p:spPr>
          <a:xfrm>
            <a:off x="5774400" y="2882199"/>
            <a:ext cx="2304000" cy="307777"/>
          </a:xfrm>
          <a:prstGeom prst="rect">
            <a:avLst/>
          </a:prstGeom>
          <a:noFill/>
        </p:spPr>
        <p:txBody>
          <a:bodyPr wrap="square" rtlCol="0" anchor="b">
            <a:spAutoFit/>
          </a:bodyPr>
          <a:lstStyle/>
          <a:p>
            <a:r>
              <a:rPr lang="en-US" b="1" dirty="0">
                <a:solidFill>
                  <a:schemeClr val="accent3">
                    <a:lumMod val="95000"/>
                  </a:schemeClr>
                </a:solidFill>
              </a:rPr>
              <a:t>BY KEVIN R MURPY</a:t>
            </a:r>
            <a:endParaRPr lang="en-IN" b="1" dirty="0">
              <a:solidFill>
                <a:schemeClr val="accent3">
                  <a:lumMod val="95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mph" presetSubtype="0" fill="hold" nodeType="clickEffect">
                                  <p:stCondLst>
                                    <p:cond delay="0"/>
                                  </p:stCondLst>
                                  <p:childTnLst>
                                    <p:animClr clrSpc="hsl" dir="cw">
                                      <p:cBhvr override="childStyle">
                                        <p:cTn id="6" dur="500" fill="hold"/>
                                        <p:tgtEl>
                                          <p:spTgt spid="1017">
                                            <p:txEl>
                                              <p:pRg st="0" end="0"/>
                                            </p:txEl>
                                          </p:spTgt>
                                        </p:tgtEl>
                                        <p:attrNameLst>
                                          <p:attrName>style.color</p:attrName>
                                        </p:attrNameLst>
                                      </p:cBhvr>
                                      <p:by>
                                        <p:hsl h="0" s="12549" l="25098"/>
                                      </p:by>
                                    </p:animClr>
                                    <p:animClr clrSpc="hsl" dir="cw">
                                      <p:cBhvr>
                                        <p:cTn id="7" dur="500" fill="hold"/>
                                        <p:tgtEl>
                                          <p:spTgt spid="1017">
                                            <p:txEl>
                                              <p:pRg st="0" end="0"/>
                                            </p:txEl>
                                          </p:spTgt>
                                        </p:tgtEl>
                                        <p:attrNameLst>
                                          <p:attrName>fillcolor</p:attrName>
                                        </p:attrNameLst>
                                      </p:cBhvr>
                                      <p:by>
                                        <p:hsl h="0" s="12549" l="25098"/>
                                      </p:by>
                                    </p:animClr>
                                    <p:animClr clrSpc="hsl" dir="cw">
                                      <p:cBhvr>
                                        <p:cTn id="8" dur="500" fill="hold"/>
                                        <p:tgtEl>
                                          <p:spTgt spid="1017">
                                            <p:txEl>
                                              <p:pRg st="0" end="0"/>
                                            </p:txEl>
                                          </p:spTgt>
                                        </p:tgtEl>
                                        <p:attrNameLst>
                                          <p:attrName>stroke.color</p:attrName>
                                        </p:attrNameLst>
                                      </p:cBhvr>
                                      <p:by>
                                        <p:hsl h="0" s="12549" l="25098"/>
                                      </p:by>
                                    </p:animClr>
                                    <p:set>
                                      <p:cBhvr>
                                        <p:cTn id="9" dur="500" fill="hold"/>
                                        <p:tgtEl>
                                          <p:spTgt spid="1017">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92"/>
        <p:cNvGrpSpPr/>
        <p:nvPr/>
      </p:nvGrpSpPr>
      <p:grpSpPr>
        <a:xfrm>
          <a:off x="0" y="0"/>
          <a:ext cx="0" cy="0"/>
          <a:chOff x="0" y="0"/>
          <a:chExt cx="0" cy="0"/>
        </a:xfrm>
      </p:grpSpPr>
      <p:sp>
        <p:nvSpPr>
          <p:cNvPr id="1393" name="Google Shape;1393;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Project integration </a:t>
            </a:r>
            <a:r>
              <a:rPr lang="en">
                <a:solidFill>
                  <a:schemeClr val="dk2"/>
                </a:solidFill>
              </a:rPr>
              <a:t>stages</a:t>
            </a:r>
            <a:endParaRPr>
              <a:solidFill>
                <a:schemeClr val="dk2"/>
              </a:solidFill>
            </a:endParaRPr>
          </a:p>
        </p:txBody>
      </p:sp>
      <p:graphicFrame>
        <p:nvGraphicFramePr>
          <p:cNvPr id="1394" name="Google Shape;1394;p70"/>
          <p:cNvGraphicFramePr/>
          <p:nvPr/>
        </p:nvGraphicFramePr>
        <p:xfrm>
          <a:off x="952500" y="1619250"/>
          <a:ext cx="3000000" cy="3000000"/>
        </p:xfrm>
        <a:graphic>
          <a:graphicData uri="http://schemas.openxmlformats.org/drawingml/2006/table">
            <a:tbl>
              <a:tblPr>
                <a:noFill/>
                <a:tableStyleId>{91793391-C81B-4348-A85C-57DF908A6B66}</a:tableStyleId>
              </a:tblPr>
              <a:tblGrid>
                <a:gridCol w="469850">
                  <a:extLst>
                    <a:ext uri="{9D8B030D-6E8A-4147-A177-3AD203B41FA5}">
                      <a16:colId xmlns:a16="http://schemas.microsoft.com/office/drawing/2014/main" val="20000"/>
                    </a:ext>
                  </a:extLst>
                </a:gridCol>
                <a:gridCol w="1943150">
                  <a:extLst>
                    <a:ext uri="{9D8B030D-6E8A-4147-A177-3AD203B41FA5}">
                      <a16:colId xmlns:a16="http://schemas.microsoft.com/office/drawing/2014/main" val="20001"/>
                    </a:ext>
                  </a:extLst>
                </a:gridCol>
                <a:gridCol w="1206500">
                  <a:extLst>
                    <a:ext uri="{9D8B030D-6E8A-4147-A177-3AD203B41FA5}">
                      <a16:colId xmlns:a16="http://schemas.microsoft.com/office/drawing/2014/main" val="20002"/>
                    </a:ext>
                  </a:extLst>
                </a:gridCol>
                <a:gridCol w="1206500">
                  <a:extLst>
                    <a:ext uri="{9D8B030D-6E8A-4147-A177-3AD203B41FA5}">
                      <a16:colId xmlns:a16="http://schemas.microsoft.com/office/drawing/2014/main" val="20003"/>
                    </a:ext>
                  </a:extLst>
                </a:gridCol>
                <a:gridCol w="12065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tblGrid>
              <a:tr h="381000">
                <a:tc gridSpan="2">
                  <a:txBody>
                    <a:bodyPr/>
                    <a:lstStyle/>
                    <a:p>
                      <a:pPr marL="0" lvl="0" indent="0" algn="l" rtl="0">
                        <a:spcBef>
                          <a:spcPts val="0"/>
                        </a:spcBef>
                        <a:spcAft>
                          <a:spcPts val="0"/>
                        </a:spcAft>
                        <a:buNone/>
                      </a:pPr>
                      <a:r>
                        <a:rPr lang="en" sz="2000" b="1">
                          <a:solidFill>
                            <a:schemeClr val="dk1"/>
                          </a:solidFill>
                          <a:latin typeface="Raleway"/>
                          <a:ea typeface="Raleway"/>
                          <a:cs typeface="Raleway"/>
                          <a:sym typeface="Raleway"/>
                        </a:rPr>
                        <a:t>Stages</a:t>
                      </a:r>
                      <a:endParaRPr sz="2000" b="1">
                        <a:solidFill>
                          <a:schemeClr val="dk1"/>
                        </a:solidFill>
                        <a:latin typeface="Raleway"/>
                        <a:ea typeface="Raleway"/>
                        <a:cs typeface="Raleway"/>
                        <a:sym typeface="Raleway"/>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2000" b="1">
                          <a:solidFill>
                            <a:schemeClr val="dk2"/>
                          </a:solidFill>
                          <a:latin typeface="Raleway"/>
                          <a:ea typeface="Raleway"/>
                          <a:cs typeface="Raleway"/>
                          <a:sym typeface="Raleway"/>
                        </a:rPr>
                        <a:t>Week 1</a:t>
                      </a:r>
                      <a:endParaRPr sz="2000" b="1">
                        <a:solidFill>
                          <a:schemeClr val="dk2"/>
                        </a:solidFill>
                        <a:latin typeface="Raleway"/>
                        <a:ea typeface="Raleway"/>
                        <a:cs typeface="Raleway"/>
                        <a:sym typeface="Raleway"/>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dk2"/>
                          </a:solidFill>
                          <a:latin typeface="Raleway"/>
                          <a:ea typeface="Raleway"/>
                          <a:cs typeface="Raleway"/>
                          <a:sym typeface="Raleway"/>
                        </a:rPr>
                        <a:t>Week 2</a:t>
                      </a:r>
                      <a:endParaRPr b="1">
                        <a:solidFill>
                          <a:schemeClr val="dk2"/>
                        </a:solidFill>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dk2"/>
                          </a:solidFill>
                          <a:latin typeface="Raleway"/>
                          <a:ea typeface="Raleway"/>
                          <a:cs typeface="Raleway"/>
                          <a:sym typeface="Raleway"/>
                        </a:rPr>
                        <a:t>Week 3</a:t>
                      </a:r>
                      <a:endParaRPr b="1">
                        <a:solidFill>
                          <a:schemeClr val="dk2"/>
                        </a:solidFill>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dk2"/>
                          </a:solidFill>
                          <a:latin typeface="Raleway"/>
                          <a:ea typeface="Raleway"/>
                          <a:cs typeface="Raleway"/>
                          <a:sym typeface="Raleway"/>
                        </a:rPr>
                        <a:t>Week 4</a:t>
                      </a:r>
                      <a:endParaRPr b="1">
                        <a:solidFill>
                          <a:schemeClr val="dk2"/>
                        </a:solidFill>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2000" b="1">
                          <a:solidFill>
                            <a:schemeClr val="dk2"/>
                          </a:solidFill>
                          <a:latin typeface="Raleway"/>
                          <a:ea typeface="Raleway"/>
                          <a:cs typeface="Raleway"/>
                          <a:sym typeface="Raleway"/>
                        </a:rPr>
                        <a:t>1</a:t>
                      </a:r>
                      <a:endParaRPr sz="2000" b="1">
                        <a:solidFill>
                          <a:schemeClr val="dk2"/>
                        </a:solidFill>
                        <a:latin typeface="Raleway"/>
                        <a:ea typeface="Raleway"/>
                        <a:cs typeface="Raleway"/>
                        <a:sym typeface="Raleway"/>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Raleway"/>
                          <a:ea typeface="Raleway"/>
                          <a:cs typeface="Raleway"/>
                          <a:sym typeface="Raleway"/>
                        </a:rPr>
                        <a:t>Mars</a:t>
                      </a:r>
                      <a:endParaRPr sz="1600" b="1">
                        <a:solidFill>
                          <a:schemeClr val="dk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2000" b="1">
                          <a:solidFill>
                            <a:schemeClr val="dk2"/>
                          </a:solidFill>
                          <a:latin typeface="Raleway"/>
                          <a:ea typeface="Raleway"/>
                          <a:cs typeface="Raleway"/>
                          <a:sym typeface="Raleway"/>
                        </a:rPr>
                        <a:t>2</a:t>
                      </a:r>
                      <a:endParaRPr sz="2000" b="1">
                        <a:solidFill>
                          <a:schemeClr val="dk2"/>
                        </a:solidFill>
                        <a:latin typeface="Raleway"/>
                        <a:ea typeface="Raleway"/>
                        <a:cs typeface="Raleway"/>
                        <a:sym typeface="Raleway"/>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Raleway"/>
                          <a:ea typeface="Raleway"/>
                          <a:cs typeface="Raleway"/>
                          <a:sym typeface="Raleway"/>
                        </a:rPr>
                        <a:t>Venus</a:t>
                      </a:r>
                      <a:endParaRPr sz="1600" b="1">
                        <a:solidFill>
                          <a:schemeClr val="dk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2000" b="1">
                          <a:solidFill>
                            <a:schemeClr val="dk2"/>
                          </a:solidFill>
                          <a:latin typeface="Raleway"/>
                          <a:ea typeface="Raleway"/>
                          <a:cs typeface="Raleway"/>
                          <a:sym typeface="Raleway"/>
                        </a:rPr>
                        <a:t>3</a:t>
                      </a:r>
                      <a:endParaRPr sz="2000" b="1">
                        <a:solidFill>
                          <a:schemeClr val="dk2"/>
                        </a:solidFill>
                        <a:latin typeface="Raleway"/>
                        <a:ea typeface="Raleway"/>
                        <a:cs typeface="Raleway"/>
                        <a:sym typeface="Raleway"/>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Raleway"/>
                          <a:ea typeface="Raleway"/>
                          <a:cs typeface="Raleway"/>
                          <a:sym typeface="Raleway"/>
                        </a:rPr>
                        <a:t>Jupiter</a:t>
                      </a:r>
                      <a:endParaRPr sz="1600" b="1">
                        <a:solidFill>
                          <a:schemeClr val="dk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2000" b="1">
                          <a:solidFill>
                            <a:schemeClr val="dk2"/>
                          </a:solidFill>
                          <a:latin typeface="Raleway"/>
                          <a:ea typeface="Raleway"/>
                          <a:cs typeface="Raleway"/>
                          <a:sym typeface="Raleway"/>
                        </a:rPr>
                        <a:t>4</a:t>
                      </a:r>
                      <a:endParaRPr sz="2000" b="1">
                        <a:solidFill>
                          <a:schemeClr val="dk2"/>
                        </a:solidFill>
                        <a:latin typeface="Raleway"/>
                        <a:ea typeface="Raleway"/>
                        <a:cs typeface="Raleway"/>
                        <a:sym typeface="Raleway"/>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Raleway"/>
                          <a:ea typeface="Raleway"/>
                          <a:cs typeface="Raleway"/>
                          <a:sym typeface="Raleway"/>
                        </a:rPr>
                        <a:t>Mercury</a:t>
                      </a:r>
                      <a:endParaRPr sz="1600" b="1">
                        <a:solidFill>
                          <a:schemeClr val="dk1"/>
                        </a:solidFill>
                        <a:latin typeface="Raleway"/>
                        <a:ea typeface="Raleway"/>
                        <a:cs typeface="Raleway"/>
                        <a:sym typeface="Raleway"/>
                      </a:endParaRPr>
                    </a:p>
                  </a:txBody>
                  <a:tcPr marL="91425" marR="91425" marT="91425" marB="91425" anchor="ctr">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lt2"/>
                      </a:solidFill>
                      <a:prstDash val="solid"/>
                      <a:round/>
                      <a:headEnd type="none" w="sm" len="sm"/>
                      <a:tailEnd type="none" w="sm" len="sm"/>
                    </a:lnL>
                    <a:lnR w="9525" cap="flat" cmpd="sng">
                      <a:solidFill>
                        <a:schemeClr val="lt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395" name="Google Shape;1395;p70"/>
          <p:cNvSpPr/>
          <p:nvPr/>
        </p:nvSpPr>
        <p:spPr>
          <a:xfrm>
            <a:off x="3446550" y="2233575"/>
            <a:ext cx="2940000" cy="24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DM Sans"/>
                <a:ea typeface="DM Sans"/>
                <a:cs typeface="DM Sans"/>
                <a:sym typeface="DM Sans"/>
              </a:rPr>
              <a:t>Mars is a very cold place</a:t>
            </a:r>
            <a:endParaRPr sz="1200">
              <a:latin typeface="DM Sans"/>
              <a:ea typeface="DM Sans"/>
              <a:cs typeface="DM Sans"/>
              <a:sym typeface="DM Sans"/>
            </a:endParaRPr>
          </a:p>
        </p:txBody>
      </p:sp>
      <p:sp>
        <p:nvSpPr>
          <p:cNvPr id="1396" name="Google Shape;1396;p70"/>
          <p:cNvSpPr/>
          <p:nvPr/>
        </p:nvSpPr>
        <p:spPr>
          <a:xfrm>
            <a:off x="3985875" y="2716725"/>
            <a:ext cx="2940000" cy="24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DM Sans"/>
                <a:ea typeface="DM Sans"/>
                <a:cs typeface="DM Sans"/>
                <a:sym typeface="DM Sans"/>
              </a:rPr>
              <a:t>Venus has high temperatures</a:t>
            </a:r>
            <a:endParaRPr sz="1200">
              <a:latin typeface="DM Sans"/>
              <a:ea typeface="DM Sans"/>
              <a:cs typeface="DM Sans"/>
              <a:sym typeface="DM Sans"/>
            </a:endParaRPr>
          </a:p>
        </p:txBody>
      </p:sp>
      <p:sp>
        <p:nvSpPr>
          <p:cNvPr id="1397" name="Google Shape;1397;p70"/>
          <p:cNvSpPr/>
          <p:nvPr/>
        </p:nvSpPr>
        <p:spPr>
          <a:xfrm>
            <a:off x="3985875" y="3199875"/>
            <a:ext cx="3637200" cy="24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DM Sans"/>
                <a:ea typeface="DM Sans"/>
                <a:cs typeface="DM Sans"/>
                <a:sym typeface="DM Sans"/>
              </a:rPr>
              <a:t>Jupiter is the biggest planet of them all</a:t>
            </a:r>
            <a:endParaRPr sz="1200">
              <a:latin typeface="DM Sans"/>
              <a:ea typeface="DM Sans"/>
              <a:cs typeface="DM Sans"/>
              <a:sym typeface="DM Sans"/>
            </a:endParaRPr>
          </a:p>
        </p:txBody>
      </p:sp>
      <p:sp>
        <p:nvSpPr>
          <p:cNvPr id="1398" name="Google Shape;1398;p70"/>
          <p:cNvSpPr/>
          <p:nvPr/>
        </p:nvSpPr>
        <p:spPr>
          <a:xfrm>
            <a:off x="5867000" y="3692725"/>
            <a:ext cx="2262600" cy="24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lt1"/>
                </a:solidFill>
                <a:latin typeface="DM Sans"/>
                <a:ea typeface="DM Sans"/>
                <a:cs typeface="DM Sans"/>
                <a:sym typeface="DM Sans"/>
              </a:rPr>
              <a:t>Mercury is a small planet</a:t>
            </a:r>
            <a:endParaRPr sz="1200">
              <a:solidFill>
                <a:schemeClr val="lt1"/>
              </a:solidFill>
              <a:latin typeface="DM Sans"/>
              <a:ea typeface="DM Sans"/>
              <a:cs typeface="DM Sans"/>
              <a:sym typeface="DM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02"/>
        <p:cNvGrpSpPr/>
        <p:nvPr/>
      </p:nvGrpSpPr>
      <p:grpSpPr>
        <a:xfrm>
          <a:off x="0" y="0"/>
          <a:ext cx="0" cy="0"/>
          <a:chOff x="0" y="0"/>
          <a:chExt cx="0" cy="0"/>
        </a:xfrm>
      </p:grpSpPr>
      <p:sp>
        <p:nvSpPr>
          <p:cNvPr id="1403" name="Google Shape;1403;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a:t>
            </a:r>
            <a:r>
              <a:rPr lang="en">
                <a:solidFill>
                  <a:schemeClr val="dk2"/>
                </a:solidFill>
              </a:rPr>
              <a:t>this graph</a:t>
            </a:r>
            <a:endParaRPr>
              <a:solidFill>
                <a:schemeClr val="dk2"/>
              </a:solidFill>
            </a:endParaRPr>
          </a:p>
        </p:txBody>
      </p:sp>
      <p:sp>
        <p:nvSpPr>
          <p:cNvPr id="1404" name="Google Shape;1404;p71"/>
          <p:cNvSpPr txBox="1"/>
          <p:nvPr/>
        </p:nvSpPr>
        <p:spPr>
          <a:xfrm>
            <a:off x="981900" y="427057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For more info, </a:t>
            </a:r>
            <a:r>
              <a:rPr lang="en" sz="1000" b="1">
                <a:solidFill>
                  <a:schemeClr val="dk2"/>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click here</a:t>
            </a:r>
            <a:endParaRPr sz="1000" b="1">
              <a:solidFill>
                <a:schemeClr val="dk2"/>
              </a:solidFill>
              <a:latin typeface="DM Sans"/>
              <a:ea typeface="DM Sans"/>
              <a:cs typeface="DM Sans"/>
              <a:sym typeface="DM Sans"/>
            </a:endParaRPr>
          </a:p>
        </p:txBody>
      </p:sp>
      <p:sp>
        <p:nvSpPr>
          <p:cNvPr id="1405" name="Google Shape;1405;p71"/>
          <p:cNvSpPr txBox="1"/>
          <p:nvPr/>
        </p:nvSpPr>
        <p:spPr>
          <a:xfrm>
            <a:off x="720001" y="1619550"/>
            <a:ext cx="13530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Raleway"/>
                <a:ea typeface="Raleway"/>
                <a:cs typeface="Raleway"/>
                <a:sym typeface="Raleway"/>
              </a:rPr>
              <a:t>Team 1 </a:t>
            </a:r>
            <a:endParaRPr sz="2000" b="1">
              <a:solidFill>
                <a:schemeClr val="dk1"/>
              </a:solidFill>
              <a:latin typeface="Raleway"/>
              <a:ea typeface="Raleway"/>
              <a:cs typeface="Raleway"/>
              <a:sym typeface="Raleway"/>
            </a:endParaRPr>
          </a:p>
        </p:txBody>
      </p:sp>
      <p:sp>
        <p:nvSpPr>
          <p:cNvPr id="1406" name="Google Shape;1406;p71"/>
          <p:cNvSpPr txBox="1"/>
          <p:nvPr/>
        </p:nvSpPr>
        <p:spPr>
          <a:xfrm>
            <a:off x="720000" y="1866227"/>
            <a:ext cx="1353000" cy="71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Venus is the second planet from the Sun</a:t>
            </a:r>
            <a:endParaRPr sz="1200">
              <a:solidFill>
                <a:schemeClr val="dk1"/>
              </a:solidFill>
              <a:latin typeface="DM Sans"/>
              <a:ea typeface="DM Sans"/>
              <a:cs typeface="DM Sans"/>
              <a:sym typeface="DM Sans"/>
            </a:endParaRPr>
          </a:p>
          <a:p>
            <a:pPr marL="0" lvl="0" indent="0" algn="l" rtl="0">
              <a:spcBef>
                <a:spcPts val="0"/>
              </a:spcBef>
              <a:spcAft>
                <a:spcPts val="0"/>
              </a:spcAft>
              <a:buNone/>
            </a:pPr>
            <a:endParaRPr sz="1200" b="1">
              <a:solidFill>
                <a:schemeClr val="dk1"/>
              </a:solidFill>
              <a:latin typeface="DM Sans"/>
              <a:ea typeface="DM Sans"/>
              <a:cs typeface="DM Sans"/>
              <a:sym typeface="DM Sans"/>
            </a:endParaRPr>
          </a:p>
        </p:txBody>
      </p:sp>
      <p:sp>
        <p:nvSpPr>
          <p:cNvPr id="1407" name="Google Shape;1407;p71"/>
          <p:cNvSpPr/>
          <p:nvPr/>
        </p:nvSpPr>
        <p:spPr>
          <a:xfrm>
            <a:off x="838059" y="1246350"/>
            <a:ext cx="243300" cy="24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1"/>
          <p:cNvSpPr txBox="1"/>
          <p:nvPr/>
        </p:nvSpPr>
        <p:spPr>
          <a:xfrm>
            <a:off x="720001" y="3102224"/>
            <a:ext cx="1353000" cy="358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Raleway"/>
                <a:ea typeface="Raleway"/>
                <a:cs typeface="Raleway"/>
                <a:sym typeface="Raleway"/>
              </a:rPr>
              <a:t>Team 2 </a:t>
            </a:r>
            <a:endParaRPr sz="2000" b="1">
              <a:solidFill>
                <a:schemeClr val="dk1"/>
              </a:solidFill>
              <a:latin typeface="Raleway"/>
              <a:ea typeface="Raleway"/>
              <a:cs typeface="Raleway"/>
              <a:sym typeface="Raleway"/>
            </a:endParaRPr>
          </a:p>
        </p:txBody>
      </p:sp>
      <p:sp>
        <p:nvSpPr>
          <p:cNvPr id="1409" name="Google Shape;1409;p71"/>
          <p:cNvSpPr txBox="1"/>
          <p:nvPr/>
        </p:nvSpPr>
        <p:spPr>
          <a:xfrm>
            <a:off x="720000" y="3348900"/>
            <a:ext cx="1353000" cy="71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Earth is the planet on which we all live</a:t>
            </a:r>
            <a:endParaRPr sz="1200">
              <a:solidFill>
                <a:schemeClr val="dk1"/>
              </a:solidFill>
              <a:latin typeface="DM Sans"/>
              <a:ea typeface="DM Sans"/>
              <a:cs typeface="DM Sans"/>
              <a:sym typeface="DM Sans"/>
            </a:endParaRPr>
          </a:p>
          <a:p>
            <a:pPr marL="0" lvl="0" indent="0" algn="l" rtl="0">
              <a:spcBef>
                <a:spcPts val="0"/>
              </a:spcBef>
              <a:spcAft>
                <a:spcPts val="0"/>
              </a:spcAft>
              <a:buNone/>
            </a:pPr>
            <a:endParaRPr sz="1200" b="1">
              <a:solidFill>
                <a:schemeClr val="dk1"/>
              </a:solidFill>
              <a:latin typeface="DM Sans"/>
              <a:ea typeface="DM Sans"/>
              <a:cs typeface="DM Sans"/>
              <a:sym typeface="DM Sans"/>
            </a:endParaRPr>
          </a:p>
        </p:txBody>
      </p:sp>
      <p:sp>
        <p:nvSpPr>
          <p:cNvPr id="1410" name="Google Shape;1410;p71"/>
          <p:cNvSpPr/>
          <p:nvPr/>
        </p:nvSpPr>
        <p:spPr>
          <a:xfrm>
            <a:off x="838059" y="2729025"/>
            <a:ext cx="243300" cy="2433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1"/>
          <p:cNvSpPr txBox="1"/>
          <p:nvPr/>
        </p:nvSpPr>
        <p:spPr>
          <a:xfrm>
            <a:off x="7023551" y="1619550"/>
            <a:ext cx="1400400" cy="35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Raleway"/>
                <a:ea typeface="Raleway"/>
                <a:cs typeface="Raleway"/>
                <a:sym typeface="Raleway"/>
              </a:rPr>
              <a:t>Team 3 </a:t>
            </a:r>
            <a:endParaRPr sz="2000" b="1">
              <a:solidFill>
                <a:schemeClr val="dk1"/>
              </a:solidFill>
              <a:latin typeface="Raleway"/>
              <a:ea typeface="Raleway"/>
              <a:cs typeface="Raleway"/>
              <a:sym typeface="Raleway"/>
            </a:endParaRPr>
          </a:p>
        </p:txBody>
      </p:sp>
      <p:sp>
        <p:nvSpPr>
          <p:cNvPr id="1412" name="Google Shape;1412;p71"/>
          <p:cNvSpPr txBox="1"/>
          <p:nvPr/>
        </p:nvSpPr>
        <p:spPr>
          <a:xfrm>
            <a:off x="7023550" y="1866227"/>
            <a:ext cx="1400400" cy="710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DM Sans"/>
                <a:ea typeface="DM Sans"/>
                <a:cs typeface="DM Sans"/>
                <a:sym typeface="DM Sans"/>
              </a:rPr>
              <a:t>Jupiter is the biggest planet of them all</a:t>
            </a:r>
            <a:endParaRPr sz="1200">
              <a:solidFill>
                <a:schemeClr val="dk1"/>
              </a:solidFill>
              <a:latin typeface="DM Sans"/>
              <a:ea typeface="DM Sans"/>
              <a:cs typeface="DM Sans"/>
              <a:sym typeface="DM Sans"/>
            </a:endParaRPr>
          </a:p>
          <a:p>
            <a:pPr marL="0" lvl="0" indent="0" algn="r" rtl="0">
              <a:spcBef>
                <a:spcPts val="0"/>
              </a:spcBef>
              <a:spcAft>
                <a:spcPts val="0"/>
              </a:spcAft>
              <a:buNone/>
            </a:pPr>
            <a:endParaRPr sz="1200">
              <a:solidFill>
                <a:schemeClr val="dk1"/>
              </a:solidFill>
              <a:latin typeface="DM Sans"/>
              <a:ea typeface="DM Sans"/>
              <a:cs typeface="DM Sans"/>
              <a:sym typeface="DM Sans"/>
            </a:endParaRPr>
          </a:p>
          <a:p>
            <a:pPr marL="0" lvl="0" indent="0" algn="r" rtl="0">
              <a:spcBef>
                <a:spcPts val="0"/>
              </a:spcBef>
              <a:spcAft>
                <a:spcPts val="0"/>
              </a:spcAft>
              <a:buNone/>
            </a:pPr>
            <a:endParaRPr sz="1200">
              <a:solidFill>
                <a:schemeClr val="dk1"/>
              </a:solidFill>
              <a:latin typeface="DM Sans"/>
              <a:ea typeface="DM Sans"/>
              <a:cs typeface="DM Sans"/>
              <a:sym typeface="DM Sans"/>
            </a:endParaRPr>
          </a:p>
          <a:p>
            <a:pPr marL="0" lvl="0" indent="0" algn="r" rtl="0">
              <a:spcBef>
                <a:spcPts val="0"/>
              </a:spcBef>
              <a:spcAft>
                <a:spcPts val="0"/>
              </a:spcAft>
              <a:buNone/>
            </a:pPr>
            <a:endParaRPr sz="1200" b="1">
              <a:solidFill>
                <a:schemeClr val="dk1"/>
              </a:solidFill>
              <a:latin typeface="DM Sans"/>
              <a:ea typeface="DM Sans"/>
              <a:cs typeface="DM Sans"/>
              <a:sym typeface="DM Sans"/>
            </a:endParaRPr>
          </a:p>
        </p:txBody>
      </p:sp>
      <p:sp>
        <p:nvSpPr>
          <p:cNvPr id="1413" name="Google Shape;1413;p71"/>
          <p:cNvSpPr/>
          <p:nvPr/>
        </p:nvSpPr>
        <p:spPr>
          <a:xfrm>
            <a:off x="8062659" y="1246350"/>
            <a:ext cx="243300" cy="2433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1"/>
          <p:cNvSpPr txBox="1"/>
          <p:nvPr/>
        </p:nvSpPr>
        <p:spPr>
          <a:xfrm>
            <a:off x="7023551" y="3102224"/>
            <a:ext cx="1400400" cy="358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Raleway"/>
                <a:ea typeface="Raleway"/>
                <a:cs typeface="Raleway"/>
                <a:sym typeface="Raleway"/>
              </a:rPr>
              <a:t>Team 4 </a:t>
            </a:r>
            <a:endParaRPr sz="2000" b="1">
              <a:solidFill>
                <a:schemeClr val="dk1"/>
              </a:solidFill>
              <a:latin typeface="Raleway"/>
              <a:ea typeface="Raleway"/>
              <a:cs typeface="Raleway"/>
              <a:sym typeface="Raleway"/>
            </a:endParaRPr>
          </a:p>
        </p:txBody>
      </p:sp>
      <p:sp>
        <p:nvSpPr>
          <p:cNvPr id="1415" name="Google Shape;1415;p71"/>
          <p:cNvSpPr txBox="1"/>
          <p:nvPr/>
        </p:nvSpPr>
        <p:spPr>
          <a:xfrm>
            <a:off x="7023550" y="3348901"/>
            <a:ext cx="1400400" cy="710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DM Sans"/>
                <a:ea typeface="DM Sans"/>
                <a:cs typeface="DM Sans"/>
                <a:sym typeface="DM Sans"/>
              </a:rPr>
              <a:t>Saturn was named after a Roman god</a:t>
            </a:r>
            <a:endParaRPr sz="1200">
              <a:solidFill>
                <a:schemeClr val="dk1"/>
              </a:solidFill>
              <a:latin typeface="DM Sans"/>
              <a:ea typeface="DM Sans"/>
              <a:cs typeface="DM Sans"/>
              <a:sym typeface="DM Sans"/>
            </a:endParaRPr>
          </a:p>
          <a:p>
            <a:pPr marL="0" lvl="0" indent="0" algn="r" rtl="0">
              <a:spcBef>
                <a:spcPts val="0"/>
              </a:spcBef>
              <a:spcAft>
                <a:spcPts val="0"/>
              </a:spcAft>
              <a:buNone/>
            </a:pPr>
            <a:endParaRPr sz="1200">
              <a:solidFill>
                <a:schemeClr val="dk1"/>
              </a:solidFill>
              <a:latin typeface="DM Sans"/>
              <a:ea typeface="DM Sans"/>
              <a:cs typeface="DM Sans"/>
              <a:sym typeface="DM Sans"/>
            </a:endParaRPr>
          </a:p>
          <a:p>
            <a:pPr marL="0" lvl="0" indent="0" algn="r" rtl="0">
              <a:spcBef>
                <a:spcPts val="0"/>
              </a:spcBef>
              <a:spcAft>
                <a:spcPts val="0"/>
              </a:spcAft>
              <a:buNone/>
            </a:pPr>
            <a:endParaRPr sz="1200" b="1">
              <a:solidFill>
                <a:schemeClr val="dk1"/>
              </a:solidFill>
              <a:latin typeface="DM Sans"/>
              <a:ea typeface="DM Sans"/>
              <a:cs typeface="DM Sans"/>
              <a:sym typeface="DM Sans"/>
            </a:endParaRPr>
          </a:p>
        </p:txBody>
      </p:sp>
      <p:sp>
        <p:nvSpPr>
          <p:cNvPr id="1416" name="Google Shape;1416;p71"/>
          <p:cNvSpPr/>
          <p:nvPr/>
        </p:nvSpPr>
        <p:spPr>
          <a:xfrm>
            <a:off x="8062659" y="2729025"/>
            <a:ext cx="243300" cy="24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17" name="Google Shape;1417;p71" title="Gráfico">
            <a:hlinkClick r:id="rId4"/>
          </p:cNvPr>
          <p:cNvPicPr preferRelativeResize="0"/>
          <p:nvPr/>
        </p:nvPicPr>
        <p:blipFill>
          <a:blip r:embed="rId5">
            <a:alphaModFix/>
          </a:blip>
          <a:stretch>
            <a:fillRect/>
          </a:stretch>
        </p:blipFill>
        <p:spPr>
          <a:xfrm>
            <a:off x="2393101" y="1170125"/>
            <a:ext cx="4190098" cy="2948051"/>
          </a:xfrm>
          <a:prstGeom prst="rect">
            <a:avLst/>
          </a:prstGeom>
          <a:noFill/>
          <a:ln>
            <a:noFill/>
          </a:ln>
        </p:spPr>
      </p:pic>
      <p:cxnSp>
        <p:nvCxnSpPr>
          <p:cNvPr id="1418" name="Google Shape;1418;p71"/>
          <p:cNvCxnSpPr/>
          <p:nvPr/>
        </p:nvCxnSpPr>
        <p:spPr>
          <a:xfrm>
            <a:off x="2624373" y="3972720"/>
            <a:ext cx="38478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22"/>
        <p:cNvGrpSpPr/>
        <p:nvPr/>
      </p:nvGrpSpPr>
      <p:grpSpPr>
        <a:xfrm>
          <a:off x="0" y="0"/>
          <a:ext cx="0" cy="0"/>
          <a:chOff x="0" y="0"/>
          <a:chExt cx="0" cy="0"/>
        </a:xfrm>
      </p:grpSpPr>
      <p:sp>
        <p:nvSpPr>
          <p:cNvPr id="1423" name="Google Shape;1423;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Return on </a:t>
            </a:r>
            <a:r>
              <a:rPr lang="en">
                <a:solidFill>
                  <a:schemeClr val="dk2"/>
                </a:solidFill>
              </a:rPr>
              <a:t>investment</a:t>
            </a:r>
            <a:endParaRPr>
              <a:solidFill>
                <a:schemeClr val="dk2"/>
              </a:solidFill>
            </a:endParaRPr>
          </a:p>
        </p:txBody>
      </p:sp>
      <p:sp>
        <p:nvSpPr>
          <p:cNvPr id="1424" name="Google Shape;1424;p72"/>
          <p:cNvSpPr txBox="1"/>
          <p:nvPr/>
        </p:nvSpPr>
        <p:spPr>
          <a:xfrm>
            <a:off x="981900" y="427057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For more info, </a:t>
            </a:r>
            <a:r>
              <a:rPr lang="en" sz="1000" b="1">
                <a:solidFill>
                  <a:schemeClr val="dk2"/>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click here</a:t>
            </a:r>
            <a:endParaRPr sz="1000" b="1">
              <a:solidFill>
                <a:schemeClr val="dk2"/>
              </a:solidFill>
              <a:latin typeface="DM Sans"/>
              <a:ea typeface="DM Sans"/>
              <a:cs typeface="DM Sans"/>
              <a:sym typeface="DM Sans"/>
            </a:endParaRPr>
          </a:p>
        </p:txBody>
      </p:sp>
      <p:sp>
        <p:nvSpPr>
          <p:cNvPr id="1425" name="Google Shape;1425;p72"/>
          <p:cNvSpPr txBox="1"/>
          <p:nvPr/>
        </p:nvSpPr>
        <p:spPr>
          <a:xfrm>
            <a:off x="4946026" y="1541675"/>
            <a:ext cx="1660500" cy="306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Raleway"/>
                <a:ea typeface="Raleway"/>
                <a:cs typeface="Raleway"/>
                <a:sym typeface="Raleway"/>
              </a:rPr>
              <a:t>Revenue </a:t>
            </a:r>
            <a:endParaRPr sz="2000" b="1">
              <a:solidFill>
                <a:schemeClr val="dk1"/>
              </a:solidFill>
              <a:latin typeface="Raleway"/>
              <a:ea typeface="Raleway"/>
              <a:cs typeface="Raleway"/>
              <a:sym typeface="Raleway"/>
            </a:endParaRPr>
          </a:p>
        </p:txBody>
      </p:sp>
      <p:sp>
        <p:nvSpPr>
          <p:cNvPr id="1426" name="Google Shape;1426;p72"/>
          <p:cNvSpPr txBox="1"/>
          <p:nvPr/>
        </p:nvSpPr>
        <p:spPr>
          <a:xfrm>
            <a:off x="4946025" y="1752151"/>
            <a:ext cx="1660500" cy="60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Venus is the second planet from the Sun</a:t>
            </a:r>
            <a:endParaRPr sz="1200">
              <a:solidFill>
                <a:schemeClr val="dk1"/>
              </a:solidFill>
              <a:latin typeface="DM Sans"/>
              <a:ea typeface="DM Sans"/>
              <a:cs typeface="DM Sans"/>
              <a:sym typeface="DM Sans"/>
            </a:endParaRPr>
          </a:p>
          <a:p>
            <a:pPr marL="0" lvl="0" indent="0" algn="l" rtl="0">
              <a:spcBef>
                <a:spcPts val="0"/>
              </a:spcBef>
              <a:spcAft>
                <a:spcPts val="0"/>
              </a:spcAft>
              <a:buNone/>
            </a:pPr>
            <a:endParaRPr sz="1200" b="1">
              <a:solidFill>
                <a:schemeClr val="dk1"/>
              </a:solidFill>
              <a:latin typeface="DM Sans"/>
              <a:ea typeface="DM Sans"/>
              <a:cs typeface="DM Sans"/>
              <a:sym typeface="DM Sans"/>
            </a:endParaRPr>
          </a:p>
        </p:txBody>
      </p:sp>
      <p:sp>
        <p:nvSpPr>
          <p:cNvPr id="1427" name="Google Shape;1427;p72"/>
          <p:cNvSpPr txBox="1"/>
          <p:nvPr/>
        </p:nvSpPr>
        <p:spPr>
          <a:xfrm>
            <a:off x="6748126" y="1541675"/>
            <a:ext cx="1660500" cy="306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Raleway"/>
                <a:ea typeface="Raleway"/>
                <a:cs typeface="Raleway"/>
                <a:sym typeface="Raleway"/>
              </a:rPr>
              <a:t>Margin</a:t>
            </a:r>
            <a:endParaRPr sz="2000" b="1">
              <a:solidFill>
                <a:schemeClr val="dk1"/>
              </a:solidFill>
              <a:latin typeface="Raleway"/>
              <a:ea typeface="Raleway"/>
              <a:cs typeface="Raleway"/>
              <a:sym typeface="Raleway"/>
            </a:endParaRPr>
          </a:p>
        </p:txBody>
      </p:sp>
      <p:sp>
        <p:nvSpPr>
          <p:cNvPr id="1428" name="Google Shape;1428;p72"/>
          <p:cNvSpPr txBox="1"/>
          <p:nvPr/>
        </p:nvSpPr>
        <p:spPr>
          <a:xfrm>
            <a:off x="6748125" y="1752151"/>
            <a:ext cx="1660500" cy="60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Earth is the planet on which we all live</a:t>
            </a:r>
            <a:endParaRPr sz="1200">
              <a:solidFill>
                <a:schemeClr val="dk1"/>
              </a:solidFill>
              <a:latin typeface="DM Sans"/>
              <a:ea typeface="DM Sans"/>
              <a:cs typeface="DM Sans"/>
              <a:sym typeface="DM Sans"/>
            </a:endParaRPr>
          </a:p>
          <a:p>
            <a:pPr marL="0" lvl="0" indent="0" algn="l" rtl="0">
              <a:spcBef>
                <a:spcPts val="0"/>
              </a:spcBef>
              <a:spcAft>
                <a:spcPts val="0"/>
              </a:spcAft>
              <a:buNone/>
            </a:pPr>
            <a:endParaRPr sz="1200" b="1">
              <a:solidFill>
                <a:schemeClr val="dk1"/>
              </a:solidFill>
              <a:latin typeface="DM Sans"/>
              <a:ea typeface="DM Sans"/>
              <a:cs typeface="DM Sans"/>
              <a:sym typeface="DM Sans"/>
            </a:endParaRPr>
          </a:p>
        </p:txBody>
      </p:sp>
      <p:sp>
        <p:nvSpPr>
          <p:cNvPr id="1429" name="Google Shape;1429;p72"/>
          <p:cNvSpPr txBox="1"/>
          <p:nvPr/>
        </p:nvSpPr>
        <p:spPr>
          <a:xfrm>
            <a:off x="4946026" y="2423825"/>
            <a:ext cx="1660500" cy="306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Raleway"/>
                <a:ea typeface="Raleway"/>
                <a:cs typeface="Raleway"/>
                <a:sym typeface="Raleway"/>
              </a:rPr>
              <a:t>Cost</a:t>
            </a:r>
            <a:endParaRPr sz="2000" b="1">
              <a:solidFill>
                <a:schemeClr val="dk1"/>
              </a:solidFill>
              <a:latin typeface="Raleway"/>
              <a:ea typeface="Raleway"/>
              <a:cs typeface="Raleway"/>
              <a:sym typeface="Raleway"/>
            </a:endParaRPr>
          </a:p>
        </p:txBody>
      </p:sp>
      <p:sp>
        <p:nvSpPr>
          <p:cNvPr id="1430" name="Google Shape;1430;p72"/>
          <p:cNvSpPr txBox="1"/>
          <p:nvPr/>
        </p:nvSpPr>
        <p:spPr>
          <a:xfrm>
            <a:off x="4946025" y="2634301"/>
            <a:ext cx="1660500" cy="60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Saturn was named after a Roman god</a:t>
            </a:r>
            <a:endParaRPr sz="1200">
              <a:solidFill>
                <a:schemeClr val="dk1"/>
              </a:solidFill>
              <a:latin typeface="DM Sans"/>
              <a:ea typeface="DM Sans"/>
              <a:cs typeface="DM Sans"/>
              <a:sym typeface="DM Sans"/>
            </a:endParaRPr>
          </a:p>
          <a:p>
            <a:pPr marL="0" lvl="0" indent="0" algn="l" rtl="0">
              <a:spcBef>
                <a:spcPts val="0"/>
              </a:spcBef>
              <a:spcAft>
                <a:spcPts val="0"/>
              </a:spcAft>
              <a:buNone/>
            </a:pPr>
            <a:endParaRPr sz="1200" b="1">
              <a:solidFill>
                <a:schemeClr val="dk1"/>
              </a:solidFill>
              <a:latin typeface="DM Sans"/>
              <a:ea typeface="DM Sans"/>
              <a:cs typeface="DM Sans"/>
              <a:sym typeface="DM Sans"/>
            </a:endParaRPr>
          </a:p>
        </p:txBody>
      </p:sp>
      <p:sp>
        <p:nvSpPr>
          <p:cNvPr id="1431" name="Google Shape;1431;p72"/>
          <p:cNvSpPr txBox="1"/>
          <p:nvPr/>
        </p:nvSpPr>
        <p:spPr>
          <a:xfrm>
            <a:off x="6748126" y="2423825"/>
            <a:ext cx="1660500" cy="306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Raleway"/>
                <a:ea typeface="Raleway"/>
                <a:cs typeface="Raleway"/>
                <a:sym typeface="Raleway"/>
              </a:rPr>
              <a:t>Dollars</a:t>
            </a:r>
            <a:endParaRPr sz="2000" b="1">
              <a:solidFill>
                <a:schemeClr val="dk1"/>
              </a:solidFill>
              <a:latin typeface="Raleway"/>
              <a:ea typeface="Raleway"/>
              <a:cs typeface="Raleway"/>
              <a:sym typeface="Raleway"/>
            </a:endParaRPr>
          </a:p>
        </p:txBody>
      </p:sp>
      <p:sp>
        <p:nvSpPr>
          <p:cNvPr id="1432" name="Google Shape;1432;p72"/>
          <p:cNvSpPr txBox="1"/>
          <p:nvPr/>
        </p:nvSpPr>
        <p:spPr>
          <a:xfrm>
            <a:off x="6748125" y="2634301"/>
            <a:ext cx="1660500" cy="60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Jupiter is the biggest planet of them all</a:t>
            </a:r>
            <a:endParaRPr sz="1200">
              <a:solidFill>
                <a:schemeClr val="dk1"/>
              </a:solidFill>
              <a:latin typeface="DM Sans"/>
              <a:ea typeface="DM Sans"/>
              <a:cs typeface="DM Sans"/>
              <a:sym typeface="DM Sans"/>
            </a:endParaRPr>
          </a:p>
          <a:p>
            <a:pPr marL="0" lvl="0" indent="0" algn="l" rtl="0">
              <a:spcBef>
                <a:spcPts val="0"/>
              </a:spcBef>
              <a:spcAft>
                <a:spcPts val="0"/>
              </a:spcAft>
              <a:buNone/>
            </a:pPr>
            <a:endParaRPr sz="1200" b="1">
              <a:solidFill>
                <a:schemeClr val="dk1"/>
              </a:solidFill>
              <a:latin typeface="DM Sans"/>
              <a:ea typeface="DM Sans"/>
              <a:cs typeface="DM Sans"/>
              <a:sym typeface="DM Sans"/>
            </a:endParaRPr>
          </a:p>
        </p:txBody>
      </p:sp>
      <p:sp>
        <p:nvSpPr>
          <p:cNvPr id="1433" name="Google Shape;1433;p72"/>
          <p:cNvSpPr txBox="1"/>
          <p:nvPr/>
        </p:nvSpPr>
        <p:spPr>
          <a:xfrm>
            <a:off x="4946024" y="3312177"/>
            <a:ext cx="2496900" cy="5727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dk2"/>
                </a:solidFill>
                <a:latin typeface="Raleway"/>
                <a:ea typeface="Raleway"/>
                <a:cs typeface="Raleway"/>
                <a:sym typeface="Raleway"/>
              </a:rPr>
              <a:t>$128,930</a:t>
            </a:r>
            <a:endParaRPr sz="3000" b="1">
              <a:solidFill>
                <a:schemeClr val="dk2"/>
              </a:solidFill>
              <a:latin typeface="Raleway"/>
              <a:ea typeface="Raleway"/>
              <a:cs typeface="Raleway"/>
              <a:sym typeface="Raleway"/>
            </a:endParaRPr>
          </a:p>
        </p:txBody>
      </p:sp>
      <p:sp>
        <p:nvSpPr>
          <p:cNvPr id="1434" name="Google Shape;1434;p72"/>
          <p:cNvSpPr txBox="1"/>
          <p:nvPr/>
        </p:nvSpPr>
        <p:spPr>
          <a:xfrm>
            <a:off x="4946025" y="3831775"/>
            <a:ext cx="1802100" cy="30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Return on investment</a:t>
            </a:r>
            <a:endParaRPr sz="1200">
              <a:solidFill>
                <a:schemeClr val="dk1"/>
              </a:solidFill>
              <a:latin typeface="DM Sans"/>
              <a:ea typeface="DM Sans"/>
              <a:cs typeface="DM Sans"/>
              <a:sym typeface="DM Sans"/>
            </a:endParaRPr>
          </a:p>
          <a:p>
            <a:pPr marL="0" lvl="0" indent="0" algn="l" rtl="0">
              <a:spcBef>
                <a:spcPts val="0"/>
              </a:spcBef>
              <a:spcAft>
                <a:spcPts val="0"/>
              </a:spcAft>
              <a:buNone/>
            </a:pPr>
            <a:endParaRPr sz="1200" b="1">
              <a:solidFill>
                <a:schemeClr val="dk1"/>
              </a:solidFill>
              <a:latin typeface="DM Sans"/>
              <a:ea typeface="DM Sans"/>
              <a:cs typeface="DM Sans"/>
              <a:sym typeface="DM Sans"/>
            </a:endParaRPr>
          </a:p>
        </p:txBody>
      </p:sp>
      <p:pic>
        <p:nvPicPr>
          <p:cNvPr id="1435" name="Google Shape;1435;p72" title="Gráfico">
            <a:hlinkClick r:id="rId4"/>
          </p:cNvPr>
          <p:cNvPicPr preferRelativeResize="0"/>
          <p:nvPr/>
        </p:nvPicPr>
        <p:blipFill>
          <a:blip r:embed="rId5">
            <a:alphaModFix/>
          </a:blip>
          <a:stretch>
            <a:fillRect/>
          </a:stretch>
        </p:blipFill>
        <p:spPr>
          <a:xfrm>
            <a:off x="720000" y="1246325"/>
            <a:ext cx="3887538" cy="29480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7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Risk </a:t>
            </a:r>
            <a:r>
              <a:rPr lang="en">
                <a:solidFill>
                  <a:schemeClr val="dk2"/>
                </a:solidFill>
              </a:rPr>
              <a:t>graph</a:t>
            </a:r>
            <a:endParaRPr>
              <a:solidFill>
                <a:schemeClr val="dk2"/>
              </a:solidFill>
            </a:endParaRPr>
          </a:p>
        </p:txBody>
      </p:sp>
      <p:pic>
        <p:nvPicPr>
          <p:cNvPr id="1441" name="Google Shape;1441;p73" title="Gráfico">
            <a:hlinkClick r:id="rId3"/>
          </p:cNvPr>
          <p:cNvPicPr preferRelativeResize="0"/>
          <p:nvPr/>
        </p:nvPicPr>
        <p:blipFill>
          <a:blip r:embed="rId4">
            <a:alphaModFix/>
          </a:blip>
          <a:stretch>
            <a:fillRect/>
          </a:stretch>
        </p:blipFill>
        <p:spPr>
          <a:xfrm>
            <a:off x="948600" y="1097875"/>
            <a:ext cx="5043726" cy="3118700"/>
          </a:xfrm>
          <a:prstGeom prst="rect">
            <a:avLst/>
          </a:prstGeom>
          <a:noFill/>
          <a:ln>
            <a:noFill/>
          </a:ln>
        </p:spPr>
      </p:pic>
      <p:sp>
        <p:nvSpPr>
          <p:cNvPr id="1442" name="Google Shape;1442;p73"/>
          <p:cNvSpPr txBox="1"/>
          <p:nvPr/>
        </p:nvSpPr>
        <p:spPr>
          <a:xfrm flipH="1">
            <a:off x="6394325" y="1065788"/>
            <a:ext cx="1812300" cy="48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Raleway"/>
                <a:ea typeface="Raleway"/>
                <a:cs typeface="Raleway"/>
                <a:sym typeface="Raleway"/>
              </a:rPr>
              <a:t>2xxx</a:t>
            </a:r>
            <a:endParaRPr sz="2000" b="1">
              <a:solidFill>
                <a:schemeClr val="dk1"/>
              </a:solidFill>
              <a:latin typeface="Raleway"/>
              <a:ea typeface="Raleway"/>
              <a:cs typeface="Raleway"/>
              <a:sym typeface="Raleway"/>
            </a:endParaRPr>
          </a:p>
        </p:txBody>
      </p:sp>
      <p:sp>
        <p:nvSpPr>
          <p:cNvPr id="1443" name="Google Shape;1443;p73"/>
          <p:cNvSpPr txBox="1"/>
          <p:nvPr/>
        </p:nvSpPr>
        <p:spPr>
          <a:xfrm flipH="1">
            <a:off x="6394375" y="1479739"/>
            <a:ext cx="1812300" cy="486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DM Sans"/>
                <a:ea typeface="DM Sans"/>
                <a:cs typeface="DM Sans"/>
                <a:sym typeface="DM Sans"/>
              </a:rPr>
              <a:t>Despite being red, Mars is a cold place</a:t>
            </a:r>
            <a:endParaRPr sz="1200">
              <a:solidFill>
                <a:schemeClr val="dk1"/>
              </a:solidFill>
              <a:latin typeface="DM Sans"/>
              <a:ea typeface="DM Sans"/>
              <a:cs typeface="DM Sans"/>
              <a:sym typeface="DM Sans"/>
            </a:endParaRPr>
          </a:p>
        </p:txBody>
      </p:sp>
      <p:sp>
        <p:nvSpPr>
          <p:cNvPr id="1444" name="Google Shape;1444;p73"/>
          <p:cNvSpPr txBox="1"/>
          <p:nvPr/>
        </p:nvSpPr>
        <p:spPr>
          <a:xfrm flipH="1">
            <a:off x="6394375" y="2090300"/>
            <a:ext cx="1812300" cy="48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Raleway"/>
                <a:ea typeface="Raleway"/>
                <a:cs typeface="Raleway"/>
                <a:sym typeface="Raleway"/>
              </a:rPr>
              <a:t>2xxx</a:t>
            </a:r>
            <a:endParaRPr sz="2000" b="1">
              <a:solidFill>
                <a:schemeClr val="dk1"/>
              </a:solidFill>
              <a:latin typeface="Raleway"/>
              <a:ea typeface="Raleway"/>
              <a:cs typeface="Raleway"/>
              <a:sym typeface="Raleway"/>
            </a:endParaRPr>
          </a:p>
        </p:txBody>
      </p:sp>
      <p:sp>
        <p:nvSpPr>
          <p:cNvPr id="1445" name="Google Shape;1445;p73"/>
          <p:cNvSpPr txBox="1"/>
          <p:nvPr/>
        </p:nvSpPr>
        <p:spPr>
          <a:xfrm flipH="1">
            <a:off x="6394425" y="2504251"/>
            <a:ext cx="1812300" cy="486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DM Sans"/>
                <a:ea typeface="DM Sans"/>
                <a:cs typeface="DM Sans"/>
                <a:sym typeface="DM Sans"/>
              </a:rPr>
              <a:t>Neptune is far away from Earth</a:t>
            </a:r>
            <a:endParaRPr sz="1200">
              <a:solidFill>
                <a:schemeClr val="dk1"/>
              </a:solidFill>
              <a:latin typeface="DM Sans"/>
              <a:ea typeface="DM Sans"/>
              <a:cs typeface="DM Sans"/>
              <a:sym typeface="DM Sans"/>
            </a:endParaRPr>
          </a:p>
        </p:txBody>
      </p:sp>
      <p:sp>
        <p:nvSpPr>
          <p:cNvPr id="1446" name="Google Shape;1446;p73"/>
          <p:cNvSpPr txBox="1"/>
          <p:nvPr/>
        </p:nvSpPr>
        <p:spPr>
          <a:xfrm flipH="1">
            <a:off x="6394350" y="3114800"/>
            <a:ext cx="1812300" cy="4863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000" b="1">
                <a:solidFill>
                  <a:schemeClr val="dk1"/>
                </a:solidFill>
                <a:latin typeface="Raleway"/>
                <a:ea typeface="Raleway"/>
                <a:cs typeface="Raleway"/>
                <a:sym typeface="Raleway"/>
              </a:rPr>
              <a:t>2xxx</a:t>
            </a:r>
            <a:endParaRPr sz="2000" b="1">
              <a:solidFill>
                <a:schemeClr val="dk1"/>
              </a:solidFill>
              <a:latin typeface="Raleway"/>
              <a:ea typeface="Raleway"/>
              <a:cs typeface="Raleway"/>
              <a:sym typeface="Raleway"/>
            </a:endParaRPr>
          </a:p>
        </p:txBody>
      </p:sp>
      <p:sp>
        <p:nvSpPr>
          <p:cNvPr id="1447" name="Google Shape;1447;p73"/>
          <p:cNvSpPr txBox="1"/>
          <p:nvPr/>
        </p:nvSpPr>
        <p:spPr>
          <a:xfrm flipH="1">
            <a:off x="6394400" y="3528751"/>
            <a:ext cx="1812300" cy="486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DM Sans"/>
                <a:ea typeface="DM Sans"/>
                <a:cs typeface="DM Sans"/>
                <a:sym typeface="DM Sans"/>
              </a:rPr>
              <a:t>Earth is the third planet from the Sun</a:t>
            </a:r>
            <a:endParaRPr sz="1200">
              <a:solidFill>
                <a:schemeClr val="dk1"/>
              </a:solidFill>
              <a:latin typeface="DM Sans"/>
              <a:ea typeface="DM Sans"/>
              <a:cs typeface="DM Sans"/>
              <a:sym typeface="DM Sans"/>
            </a:endParaRPr>
          </a:p>
        </p:txBody>
      </p:sp>
      <p:sp>
        <p:nvSpPr>
          <p:cNvPr id="1448" name="Google Shape;1448;p73"/>
          <p:cNvSpPr txBox="1"/>
          <p:nvPr/>
        </p:nvSpPr>
        <p:spPr>
          <a:xfrm>
            <a:off x="981900" y="427057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a:solidFill>
                  <a:schemeClr val="dk1"/>
                </a:solidFill>
                <a:uFill>
                  <a:noFill/>
                </a:uFill>
                <a:latin typeface="DM Sans"/>
                <a:ea typeface="DM Sans"/>
                <a:cs typeface="DM Sans"/>
                <a:sym typeface="DM Sans"/>
                <a:hlinkClick r:id="rId5">
                  <a:extLst>
                    <a:ext uri="{A12FA001-AC4F-418D-AE19-62706E023703}">
                      <ahyp:hlinkClr xmlns:ahyp="http://schemas.microsoft.com/office/drawing/2018/hyperlinkcolor" val="tx"/>
                    </a:ext>
                  </a:extLst>
                </a:hlinkClick>
              </a:rPr>
              <a:t>For more info, </a:t>
            </a:r>
            <a:r>
              <a:rPr lang="en" sz="1000" b="1">
                <a:solidFill>
                  <a:schemeClr val="dk2"/>
                </a:solidFill>
                <a:uFill>
                  <a:noFill/>
                </a:uFill>
                <a:latin typeface="DM Sans"/>
                <a:ea typeface="DM Sans"/>
                <a:cs typeface="DM Sans"/>
                <a:sym typeface="DM Sans"/>
                <a:hlinkClick r:id="rId5">
                  <a:extLst>
                    <a:ext uri="{A12FA001-AC4F-418D-AE19-62706E023703}">
                      <ahyp:hlinkClr xmlns:ahyp="http://schemas.microsoft.com/office/drawing/2018/hyperlinkcolor" val="tx"/>
                    </a:ext>
                  </a:extLst>
                </a:hlinkClick>
              </a:rPr>
              <a:t>click here</a:t>
            </a:r>
            <a:endParaRPr sz="1000" b="1">
              <a:solidFill>
                <a:schemeClr val="dk2"/>
              </a:solidFill>
              <a:latin typeface="DM Sans"/>
              <a:ea typeface="DM Sans"/>
              <a:cs typeface="DM Sans"/>
              <a:sym typeface="DM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52"/>
        <p:cNvGrpSpPr/>
        <p:nvPr/>
      </p:nvGrpSpPr>
      <p:grpSpPr>
        <a:xfrm>
          <a:off x="0" y="0"/>
          <a:ext cx="0" cy="0"/>
          <a:chOff x="0" y="0"/>
          <a:chExt cx="0" cy="0"/>
        </a:xfrm>
      </p:grpSpPr>
      <p:sp>
        <p:nvSpPr>
          <p:cNvPr id="1453" name="Google Shape;1453;p74"/>
          <p:cNvSpPr txBox="1">
            <a:spLocks noGrp="1"/>
          </p:cNvSpPr>
          <p:nvPr>
            <p:ph type="subTitle" idx="3"/>
          </p:nvPr>
        </p:nvSpPr>
        <p:spPr>
          <a:xfrm>
            <a:off x="5231701" y="3274925"/>
            <a:ext cx="21528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Lucas Harris</a:t>
            </a:r>
            <a:endParaRPr/>
          </a:p>
        </p:txBody>
      </p:sp>
      <p:sp>
        <p:nvSpPr>
          <p:cNvPr id="1454" name="Google Shape;1454;p74"/>
          <p:cNvSpPr txBox="1">
            <a:spLocks noGrp="1"/>
          </p:cNvSpPr>
          <p:nvPr>
            <p:ph type="subTitle" idx="4"/>
          </p:nvPr>
        </p:nvSpPr>
        <p:spPr>
          <a:xfrm>
            <a:off x="1759375" y="3274925"/>
            <a:ext cx="21528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pic>
        <p:nvPicPr>
          <p:cNvPr id="1455" name="Google Shape;1455;p74"/>
          <p:cNvPicPr preferRelativeResize="0"/>
          <p:nvPr/>
        </p:nvPicPr>
        <p:blipFill rotWithShape="1">
          <a:blip r:embed="rId3">
            <a:alphaModFix/>
          </a:blip>
          <a:srcRect l="33858" t="4934" r="13760" b="42788"/>
          <a:stretch/>
        </p:blipFill>
        <p:spPr>
          <a:xfrm>
            <a:off x="5504089" y="1604250"/>
            <a:ext cx="1608000" cy="1608000"/>
          </a:xfrm>
          <a:prstGeom prst="rect">
            <a:avLst/>
          </a:prstGeom>
          <a:noFill/>
          <a:ln w="9525" cap="flat" cmpd="sng">
            <a:solidFill>
              <a:schemeClr val="dk1"/>
            </a:solidFill>
            <a:prstDash val="solid"/>
            <a:round/>
            <a:headEnd type="none" w="sm" len="sm"/>
            <a:tailEnd type="none" w="sm" len="sm"/>
          </a:ln>
        </p:spPr>
      </p:pic>
      <p:pic>
        <p:nvPicPr>
          <p:cNvPr id="1456" name="Google Shape;1456;p74"/>
          <p:cNvPicPr preferRelativeResize="0"/>
          <p:nvPr/>
        </p:nvPicPr>
        <p:blipFill rotWithShape="1">
          <a:blip r:embed="rId4">
            <a:alphaModFix/>
          </a:blip>
          <a:srcRect t="12932" r="22215" b="35148"/>
          <a:stretch/>
        </p:blipFill>
        <p:spPr>
          <a:xfrm>
            <a:off x="2031864" y="1604200"/>
            <a:ext cx="1608000" cy="1608000"/>
          </a:xfrm>
          <a:prstGeom prst="rect">
            <a:avLst/>
          </a:prstGeom>
          <a:noFill/>
          <a:ln w="9525" cap="flat" cmpd="sng">
            <a:solidFill>
              <a:schemeClr val="dk1"/>
            </a:solidFill>
            <a:prstDash val="solid"/>
            <a:round/>
            <a:headEnd type="none" w="sm" len="sm"/>
            <a:tailEnd type="none" w="sm" len="sm"/>
          </a:ln>
        </p:spPr>
      </p:pic>
      <p:sp>
        <p:nvSpPr>
          <p:cNvPr id="1457" name="Google Shape;1457;p7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t>
            </a:r>
            <a:r>
              <a:rPr lang="en">
                <a:solidFill>
                  <a:schemeClr val="dk2"/>
                </a:solidFill>
              </a:rPr>
              <a:t>team</a:t>
            </a:r>
            <a:endParaRPr>
              <a:solidFill>
                <a:schemeClr val="dk2"/>
              </a:solidFill>
            </a:endParaRPr>
          </a:p>
        </p:txBody>
      </p:sp>
      <p:sp>
        <p:nvSpPr>
          <p:cNvPr id="1458" name="Google Shape;1458;p74"/>
          <p:cNvSpPr txBox="1">
            <a:spLocks noGrp="1"/>
          </p:cNvSpPr>
          <p:nvPr>
            <p:ph type="subTitle" idx="1"/>
          </p:nvPr>
        </p:nvSpPr>
        <p:spPr>
          <a:xfrm>
            <a:off x="5231709" y="3771424"/>
            <a:ext cx="2152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459" name="Google Shape;1459;p74"/>
          <p:cNvSpPr txBox="1">
            <a:spLocks noGrp="1"/>
          </p:cNvSpPr>
          <p:nvPr>
            <p:ph type="subTitle" idx="2"/>
          </p:nvPr>
        </p:nvSpPr>
        <p:spPr>
          <a:xfrm>
            <a:off x="1759568" y="3771424"/>
            <a:ext cx="2152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63"/>
        <p:cNvGrpSpPr/>
        <p:nvPr/>
      </p:nvGrpSpPr>
      <p:grpSpPr>
        <a:xfrm>
          <a:off x="0" y="0"/>
          <a:ext cx="0" cy="0"/>
          <a:chOff x="0" y="0"/>
          <a:chExt cx="0" cy="0"/>
        </a:xfrm>
      </p:grpSpPr>
      <p:sp>
        <p:nvSpPr>
          <p:cNvPr id="1464" name="Google Shape;1464;p7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Integration management </a:t>
            </a:r>
            <a:r>
              <a:rPr lang="en">
                <a:solidFill>
                  <a:schemeClr val="dk2"/>
                </a:solidFill>
              </a:rPr>
              <a:t>goals</a:t>
            </a:r>
            <a:endParaRPr>
              <a:solidFill>
                <a:schemeClr val="dk2"/>
              </a:solidFill>
            </a:endParaRPr>
          </a:p>
        </p:txBody>
      </p:sp>
      <p:sp>
        <p:nvSpPr>
          <p:cNvPr id="1465" name="Google Shape;1465;p75"/>
          <p:cNvSpPr txBox="1">
            <a:spLocks noGrp="1"/>
          </p:cNvSpPr>
          <p:nvPr>
            <p:ph type="subTitle" idx="1"/>
          </p:nvPr>
        </p:nvSpPr>
        <p:spPr>
          <a:xfrm>
            <a:off x="2320213" y="1568681"/>
            <a:ext cx="4503600" cy="54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third planet from the Sun and the only one that harbors life in the Solar System. All humans live on this planet</a:t>
            </a:r>
            <a:endParaRPr/>
          </a:p>
        </p:txBody>
      </p:sp>
      <p:sp>
        <p:nvSpPr>
          <p:cNvPr id="1466" name="Google Shape;1466;p75"/>
          <p:cNvSpPr txBox="1">
            <a:spLocks noGrp="1"/>
          </p:cNvSpPr>
          <p:nvPr>
            <p:ph type="subTitle" idx="2"/>
          </p:nvPr>
        </p:nvSpPr>
        <p:spPr>
          <a:xfrm>
            <a:off x="2320213" y="2724954"/>
            <a:ext cx="4503600" cy="54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which gives the planet its reddish cast</a:t>
            </a:r>
            <a:endParaRPr/>
          </a:p>
        </p:txBody>
      </p:sp>
      <p:sp>
        <p:nvSpPr>
          <p:cNvPr id="1467" name="Google Shape;1467;p75"/>
          <p:cNvSpPr txBox="1">
            <a:spLocks noGrp="1"/>
          </p:cNvSpPr>
          <p:nvPr>
            <p:ph type="subTitle" idx="3"/>
          </p:nvPr>
        </p:nvSpPr>
        <p:spPr>
          <a:xfrm>
            <a:off x="2320188" y="3881232"/>
            <a:ext cx="4503600" cy="54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 It's the fourth-brightest object in the night sky</a:t>
            </a:r>
            <a:endParaRPr/>
          </a:p>
        </p:txBody>
      </p:sp>
      <p:sp>
        <p:nvSpPr>
          <p:cNvPr id="1468" name="Google Shape;1468;p75"/>
          <p:cNvSpPr txBox="1">
            <a:spLocks noGrp="1"/>
          </p:cNvSpPr>
          <p:nvPr>
            <p:ph type="subTitle" idx="4"/>
          </p:nvPr>
        </p:nvSpPr>
        <p:spPr>
          <a:xfrm>
            <a:off x="2320193" y="1176506"/>
            <a:ext cx="4503600" cy="46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Goal 1</a:t>
            </a:r>
            <a:endParaRPr/>
          </a:p>
        </p:txBody>
      </p:sp>
      <p:sp>
        <p:nvSpPr>
          <p:cNvPr id="1469" name="Google Shape;1469;p75"/>
          <p:cNvSpPr txBox="1">
            <a:spLocks noGrp="1"/>
          </p:cNvSpPr>
          <p:nvPr>
            <p:ph type="subTitle" idx="5"/>
          </p:nvPr>
        </p:nvSpPr>
        <p:spPr>
          <a:xfrm>
            <a:off x="2320211" y="2332776"/>
            <a:ext cx="4503600" cy="46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Goal 2</a:t>
            </a:r>
            <a:endParaRPr/>
          </a:p>
        </p:txBody>
      </p:sp>
      <p:sp>
        <p:nvSpPr>
          <p:cNvPr id="1470" name="Google Shape;1470;p75"/>
          <p:cNvSpPr txBox="1">
            <a:spLocks noGrp="1"/>
          </p:cNvSpPr>
          <p:nvPr>
            <p:ph type="subTitle" idx="6"/>
          </p:nvPr>
        </p:nvSpPr>
        <p:spPr>
          <a:xfrm>
            <a:off x="2320191" y="3489060"/>
            <a:ext cx="4503600" cy="46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Goal 3</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74"/>
        <p:cNvGrpSpPr/>
        <p:nvPr/>
      </p:nvGrpSpPr>
      <p:grpSpPr>
        <a:xfrm>
          <a:off x="0" y="0"/>
          <a:ext cx="0" cy="0"/>
          <a:chOff x="0" y="0"/>
          <a:chExt cx="0" cy="0"/>
        </a:xfrm>
      </p:grpSpPr>
      <p:sp>
        <p:nvSpPr>
          <p:cNvPr id="1475" name="Google Shape;1475;p76"/>
          <p:cNvSpPr txBox="1">
            <a:spLocks noGrp="1"/>
          </p:cNvSpPr>
          <p:nvPr>
            <p:ph type="title"/>
          </p:nvPr>
        </p:nvSpPr>
        <p:spPr>
          <a:xfrm>
            <a:off x="2347950" y="601325"/>
            <a:ext cx="4448100" cy="11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476" name="Google Shape;1476;p76"/>
          <p:cNvSpPr txBox="1">
            <a:spLocks noGrp="1"/>
          </p:cNvSpPr>
          <p:nvPr>
            <p:ph type="subTitle" idx="1"/>
          </p:nvPr>
        </p:nvSpPr>
        <p:spPr>
          <a:xfrm>
            <a:off x="2347900" y="1841450"/>
            <a:ext cx="44481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a:latin typeface="Raleway"/>
                <a:ea typeface="Raleway"/>
                <a:cs typeface="Raleway"/>
                <a:sym typeface="Raleway"/>
              </a:rPr>
              <a:t>Do you have any questions?</a:t>
            </a:r>
            <a:endParaRPr sz="2000" b="1">
              <a:latin typeface="Raleway"/>
              <a:ea typeface="Raleway"/>
              <a:cs typeface="Raleway"/>
              <a:sym typeface="Raleway"/>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477" name="Google Shape;1477;p76"/>
          <p:cNvSpPr txBox="1"/>
          <p:nvPr/>
        </p:nvSpPr>
        <p:spPr>
          <a:xfrm>
            <a:off x="2919450" y="4202050"/>
            <a:ext cx="3305100" cy="309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Please keep this slide for attribution</a:t>
            </a:r>
            <a:endParaRPr sz="1000">
              <a:solidFill>
                <a:schemeClr val="dk1"/>
              </a:solidFill>
              <a:latin typeface="DM Sans"/>
              <a:ea typeface="DM Sans"/>
              <a:cs typeface="DM Sans"/>
              <a:sym typeface="DM Sans"/>
            </a:endParaRPr>
          </a:p>
        </p:txBody>
      </p:sp>
      <p:grpSp>
        <p:nvGrpSpPr>
          <p:cNvPr id="1478" name="Google Shape;1478;p76"/>
          <p:cNvGrpSpPr/>
          <p:nvPr/>
        </p:nvGrpSpPr>
        <p:grpSpPr>
          <a:xfrm>
            <a:off x="7794575" y="4356200"/>
            <a:ext cx="636199" cy="247800"/>
            <a:chOff x="7758925" y="4356275"/>
            <a:chExt cx="636199" cy="247800"/>
          </a:xfrm>
        </p:grpSpPr>
        <p:sp>
          <p:nvSpPr>
            <p:cNvPr id="1479" name="Google Shape;1479;p76"/>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6"/>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76"/>
          <p:cNvGrpSpPr/>
          <p:nvPr/>
        </p:nvGrpSpPr>
        <p:grpSpPr>
          <a:xfrm>
            <a:off x="3696374" y="3075175"/>
            <a:ext cx="387681" cy="387661"/>
            <a:chOff x="266768" y="1721375"/>
            <a:chExt cx="397907" cy="397887"/>
          </a:xfrm>
        </p:grpSpPr>
        <p:sp>
          <p:nvSpPr>
            <p:cNvPr id="1482" name="Google Shape;1482;p7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76"/>
          <p:cNvGrpSpPr/>
          <p:nvPr/>
        </p:nvGrpSpPr>
        <p:grpSpPr>
          <a:xfrm>
            <a:off x="5059870" y="3074937"/>
            <a:ext cx="387661" cy="387661"/>
            <a:chOff x="1379798" y="1723250"/>
            <a:chExt cx="397887" cy="397887"/>
          </a:xfrm>
        </p:grpSpPr>
        <p:sp>
          <p:nvSpPr>
            <p:cNvPr id="1485" name="Google Shape;1485;p7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76"/>
          <p:cNvGrpSpPr/>
          <p:nvPr/>
        </p:nvGrpSpPr>
        <p:grpSpPr>
          <a:xfrm>
            <a:off x="4376430" y="3074937"/>
            <a:ext cx="387641" cy="387661"/>
            <a:chOff x="864491" y="1723250"/>
            <a:chExt cx="397866" cy="397887"/>
          </a:xfrm>
        </p:grpSpPr>
        <p:sp>
          <p:nvSpPr>
            <p:cNvPr id="1490" name="Google Shape;1490;p7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496"/>
        <p:cNvGrpSpPr/>
        <p:nvPr/>
      </p:nvGrpSpPr>
      <p:grpSpPr>
        <a:xfrm>
          <a:off x="0" y="0"/>
          <a:ext cx="0" cy="0"/>
          <a:chOff x="0" y="0"/>
          <a:chExt cx="0" cy="0"/>
        </a:xfrm>
      </p:grpSpPr>
      <p:sp>
        <p:nvSpPr>
          <p:cNvPr id="1497" name="Google Shape;1497;p7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Add filter to the </a:t>
            </a:r>
            <a:r>
              <a:rPr lang="en">
                <a:solidFill>
                  <a:schemeClr val="dk2"/>
                </a:solidFill>
              </a:rPr>
              <a:t>photos</a:t>
            </a:r>
            <a:endParaRPr>
              <a:solidFill>
                <a:schemeClr val="dk2"/>
              </a:solidFill>
            </a:endParaRPr>
          </a:p>
        </p:txBody>
      </p:sp>
      <p:sp>
        <p:nvSpPr>
          <p:cNvPr id="1498" name="Google Shape;1498;p77"/>
          <p:cNvSpPr txBox="1">
            <a:spLocks noGrp="1"/>
          </p:cNvSpPr>
          <p:nvPr>
            <p:ph type="body" idx="1"/>
          </p:nvPr>
        </p:nvSpPr>
        <p:spPr>
          <a:xfrm>
            <a:off x="720000" y="1520550"/>
            <a:ext cx="4716600" cy="189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If you want to apply the same filter as the pictures already included in the template, follow these instructions:</a:t>
            </a:r>
            <a:endParaRPr/>
          </a:p>
          <a:p>
            <a:pPr marL="457200" lvl="0" indent="-304800" algn="l" rtl="0">
              <a:spcBef>
                <a:spcPts val="1200"/>
              </a:spcBef>
              <a:spcAft>
                <a:spcPts val="0"/>
              </a:spcAft>
              <a:buClr>
                <a:schemeClr val="dk1"/>
              </a:buClr>
              <a:buSzPts val="1200"/>
              <a:buFont typeface="DM Sans"/>
              <a:buAutoNum type="arabicPeriod"/>
            </a:pPr>
            <a:r>
              <a:rPr lang="en"/>
              <a:t>Insert the picture into the slide</a:t>
            </a:r>
            <a:endParaRPr/>
          </a:p>
          <a:p>
            <a:pPr marL="457200" lvl="0" indent="-304800" algn="l" rtl="0">
              <a:spcBef>
                <a:spcPts val="1000"/>
              </a:spcBef>
              <a:spcAft>
                <a:spcPts val="0"/>
              </a:spcAft>
              <a:buClr>
                <a:schemeClr val="dk1"/>
              </a:buClr>
              <a:buSzPts val="1200"/>
              <a:buFont typeface="DM Sans"/>
              <a:buAutoNum type="arabicPeriod"/>
            </a:pPr>
            <a:r>
              <a:rPr lang="en"/>
              <a:t>Select the photo</a:t>
            </a:r>
            <a:endParaRPr/>
          </a:p>
          <a:p>
            <a:pPr marL="457200" lvl="0" indent="-304800" algn="l" rtl="0">
              <a:spcBef>
                <a:spcPts val="1000"/>
              </a:spcBef>
              <a:spcAft>
                <a:spcPts val="0"/>
              </a:spcAft>
              <a:buClr>
                <a:schemeClr val="dk1"/>
              </a:buClr>
              <a:buSzPts val="1200"/>
              <a:buFont typeface="DM Sans"/>
              <a:buAutoNum type="arabicPeriod"/>
            </a:pPr>
            <a:r>
              <a:rPr lang="en"/>
              <a:t>Right-click and choose “Format options”</a:t>
            </a:r>
            <a:endParaRPr/>
          </a:p>
          <a:p>
            <a:pPr marL="457200" lvl="0" indent="-304800" algn="l" rtl="0">
              <a:spcBef>
                <a:spcPts val="1000"/>
              </a:spcBef>
              <a:spcAft>
                <a:spcPts val="1000"/>
              </a:spcAft>
              <a:buClr>
                <a:schemeClr val="dk1"/>
              </a:buClr>
              <a:buSzPts val="1200"/>
              <a:buFont typeface="DM Sans"/>
              <a:buAutoNum type="arabicPeriod"/>
            </a:pPr>
            <a:r>
              <a:rPr lang="en"/>
              <a:t>Open the “Recolor” tab and choose Grayscale!</a:t>
            </a:r>
            <a:endParaRPr/>
          </a:p>
        </p:txBody>
      </p:sp>
      <p:pic>
        <p:nvPicPr>
          <p:cNvPr id="1499" name="Google Shape;1499;p77"/>
          <p:cNvPicPr preferRelativeResize="0">
            <a:picLocks noGrp="1"/>
          </p:cNvPicPr>
          <p:nvPr>
            <p:ph type="pic" idx="2"/>
          </p:nvPr>
        </p:nvPicPr>
        <p:blipFill rotWithShape="1">
          <a:blip r:embed="rId3">
            <a:alphaModFix/>
          </a:blip>
          <a:srcRect l="2189" r="2199"/>
          <a:stretch/>
        </p:blipFill>
        <p:spPr>
          <a:xfrm>
            <a:off x="5521400" y="1049988"/>
            <a:ext cx="2909998" cy="3043502"/>
          </a:xfrm>
          <a:prstGeom prst="rect">
            <a:avLst/>
          </a:prstGeom>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503"/>
        <p:cNvGrpSpPr/>
        <p:nvPr/>
      </p:nvGrpSpPr>
      <p:grpSpPr>
        <a:xfrm>
          <a:off x="0" y="0"/>
          <a:ext cx="0" cy="0"/>
          <a:chOff x="0" y="0"/>
          <a:chExt cx="0" cy="0"/>
        </a:xfrm>
      </p:grpSpPr>
      <p:sp>
        <p:nvSpPr>
          <p:cNvPr id="1504" name="Google Shape;1504;p78"/>
          <p:cNvSpPr txBox="1">
            <a:spLocks noGrp="1"/>
          </p:cNvSpPr>
          <p:nvPr>
            <p:ph type="title"/>
          </p:nvPr>
        </p:nvSpPr>
        <p:spPr>
          <a:xfrm>
            <a:off x="720000" y="445025"/>
            <a:ext cx="4962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a:t>
            </a:r>
            <a:r>
              <a:rPr lang="en">
                <a:solidFill>
                  <a:schemeClr val="dk2"/>
                </a:solidFill>
              </a:rPr>
              <a:t>resources</a:t>
            </a:r>
            <a:endParaRPr>
              <a:solidFill>
                <a:schemeClr val="dk2"/>
              </a:solidFill>
            </a:endParaRPr>
          </a:p>
        </p:txBody>
      </p:sp>
      <p:sp>
        <p:nvSpPr>
          <p:cNvPr id="1505" name="Google Shape;1505;p78"/>
          <p:cNvSpPr txBox="1">
            <a:spLocks noGrp="1"/>
          </p:cNvSpPr>
          <p:nvPr>
            <p:ph type="body" idx="1"/>
          </p:nvPr>
        </p:nvSpPr>
        <p:spPr>
          <a:xfrm>
            <a:off x="720000" y="1215750"/>
            <a:ext cx="4962900" cy="142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0"/>
              </a:spcBef>
              <a:spcAft>
                <a:spcPts val="0"/>
              </a:spcAft>
              <a:buNone/>
            </a:pPr>
            <a:endParaRPr/>
          </a:p>
          <a:p>
            <a:pPr marL="0" lvl="0" indent="0" algn="l" rtl="0">
              <a:spcBef>
                <a:spcPts val="0"/>
              </a:spcBef>
              <a:spcAft>
                <a:spcPts val="0"/>
              </a:spcAft>
              <a:buNone/>
            </a:pPr>
            <a:r>
              <a:rPr lang="en" sz="2000" b="1">
                <a:latin typeface="Raleway"/>
                <a:ea typeface="Raleway"/>
                <a:cs typeface="Raleway"/>
                <a:sym typeface="Raleway"/>
              </a:rPr>
              <a:t>Vectors</a:t>
            </a:r>
            <a:endParaRPr sz="2000"/>
          </a:p>
          <a:p>
            <a:pPr marL="241300" lvl="0" indent="-203200" algn="l" rtl="0">
              <a:spcBef>
                <a:spcPts val="800"/>
              </a:spcBef>
              <a:spcAft>
                <a:spcPts val="0"/>
              </a:spcAft>
              <a:buSzPts val="1200"/>
              <a:buFont typeface="DM Sans"/>
              <a:buChar char="●"/>
            </a:pPr>
            <a:r>
              <a:rPr lang="en">
                <a:uFill>
                  <a:noFill/>
                </a:uFill>
                <a:hlinkClick r:id="rId3"/>
              </a:rPr>
              <a:t>Flat interior design and home decor social media cover template</a:t>
            </a:r>
            <a:endParaRPr/>
          </a:p>
        </p:txBody>
      </p:sp>
      <p:sp>
        <p:nvSpPr>
          <p:cNvPr id="1506" name="Google Shape;1506;p78"/>
          <p:cNvSpPr/>
          <p:nvPr/>
        </p:nvSpPr>
        <p:spPr>
          <a:xfrm rot="-5400000">
            <a:off x="7130368" y="3224979"/>
            <a:ext cx="1655400" cy="16554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8"/>
          <p:cNvSpPr/>
          <p:nvPr/>
        </p:nvSpPr>
        <p:spPr>
          <a:xfrm rot="-5400000">
            <a:off x="7130368" y="2402804"/>
            <a:ext cx="1655400" cy="16554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8"/>
          <p:cNvSpPr/>
          <p:nvPr/>
        </p:nvSpPr>
        <p:spPr>
          <a:xfrm>
            <a:off x="8587807" y="262979"/>
            <a:ext cx="375000" cy="375000"/>
          </a:xfrm>
          <a:prstGeom prst="pie">
            <a:avLst>
              <a:gd name="adj1" fmla="val 5363465"/>
              <a:gd name="adj2" fmla="val 1620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 name="Google Shape;1509;p78"/>
          <p:cNvGrpSpPr/>
          <p:nvPr/>
        </p:nvGrpSpPr>
        <p:grpSpPr>
          <a:xfrm>
            <a:off x="361325" y="3743525"/>
            <a:ext cx="1136700" cy="1136838"/>
            <a:chOff x="358050" y="3744875"/>
            <a:chExt cx="1136700" cy="1136838"/>
          </a:xfrm>
        </p:grpSpPr>
        <p:grpSp>
          <p:nvGrpSpPr>
            <p:cNvPr id="1510" name="Google Shape;1510;p78"/>
            <p:cNvGrpSpPr/>
            <p:nvPr/>
          </p:nvGrpSpPr>
          <p:grpSpPr>
            <a:xfrm rot="5400000">
              <a:off x="736950" y="3744938"/>
              <a:ext cx="378900" cy="378900"/>
              <a:chOff x="7290750" y="1408913"/>
              <a:chExt cx="378900" cy="378900"/>
            </a:xfrm>
          </p:grpSpPr>
          <p:sp>
            <p:nvSpPr>
              <p:cNvPr id="1511" name="Google Shape;1511;p7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2" name="Google Shape;1512;p78"/>
              <p:cNvCxnSpPr>
                <a:stCxn id="1511" idx="1"/>
                <a:endCxn id="1511" idx="3"/>
              </p:cNvCxnSpPr>
              <p:nvPr/>
            </p:nvCxnSpPr>
            <p:spPr>
              <a:xfrm rot="5400000">
                <a:off x="7290750" y="1598363"/>
                <a:ext cx="378900" cy="0"/>
              </a:xfrm>
              <a:prstGeom prst="straightConnector1">
                <a:avLst/>
              </a:prstGeom>
              <a:noFill/>
              <a:ln w="9525" cap="flat" cmpd="sng">
                <a:solidFill>
                  <a:schemeClr val="lt2"/>
                </a:solidFill>
                <a:prstDash val="solid"/>
                <a:round/>
                <a:headEnd type="none" w="med" len="med"/>
                <a:tailEnd type="none" w="med" len="med"/>
              </a:ln>
            </p:spPr>
          </p:cxnSp>
        </p:grpSp>
        <p:grpSp>
          <p:nvGrpSpPr>
            <p:cNvPr id="1513" name="Google Shape;1513;p78"/>
            <p:cNvGrpSpPr/>
            <p:nvPr/>
          </p:nvGrpSpPr>
          <p:grpSpPr>
            <a:xfrm>
              <a:off x="1115850" y="3744938"/>
              <a:ext cx="378900" cy="378900"/>
              <a:chOff x="7290750" y="1408913"/>
              <a:chExt cx="378900" cy="378900"/>
            </a:xfrm>
          </p:grpSpPr>
          <p:sp>
            <p:nvSpPr>
              <p:cNvPr id="1514" name="Google Shape;1514;p7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5" name="Google Shape;1515;p78"/>
              <p:cNvCxnSpPr>
                <a:stCxn id="1514" idx="1"/>
                <a:endCxn id="1514"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grpSp>
        <p:grpSp>
          <p:nvGrpSpPr>
            <p:cNvPr id="1516" name="Google Shape;1516;p78"/>
            <p:cNvGrpSpPr/>
            <p:nvPr/>
          </p:nvGrpSpPr>
          <p:grpSpPr>
            <a:xfrm>
              <a:off x="358050" y="3744938"/>
              <a:ext cx="378900" cy="378900"/>
              <a:chOff x="7290750" y="1408913"/>
              <a:chExt cx="378900" cy="378900"/>
            </a:xfrm>
          </p:grpSpPr>
          <p:sp>
            <p:nvSpPr>
              <p:cNvPr id="1517" name="Google Shape;1517;p7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8" name="Google Shape;1518;p78"/>
              <p:cNvCxnSpPr>
                <a:stCxn id="1517" idx="1"/>
                <a:endCxn id="1517"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grpSp>
        <p:sp>
          <p:nvSpPr>
            <p:cNvPr id="1519" name="Google Shape;1519;p78"/>
            <p:cNvSpPr/>
            <p:nvPr/>
          </p:nvSpPr>
          <p:spPr>
            <a:xfrm>
              <a:off x="545925" y="3744875"/>
              <a:ext cx="190800" cy="378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8"/>
            <p:cNvSpPr/>
            <p:nvPr/>
          </p:nvSpPr>
          <p:spPr>
            <a:xfrm rot="5400000">
              <a:off x="831150" y="3839075"/>
              <a:ext cx="190500" cy="37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 name="Google Shape;1521;p78"/>
            <p:cNvGrpSpPr/>
            <p:nvPr/>
          </p:nvGrpSpPr>
          <p:grpSpPr>
            <a:xfrm rot="-5400000">
              <a:off x="736950" y="4123850"/>
              <a:ext cx="378900" cy="378900"/>
              <a:chOff x="7290750" y="1408913"/>
              <a:chExt cx="378900" cy="378900"/>
            </a:xfrm>
          </p:grpSpPr>
          <p:sp>
            <p:nvSpPr>
              <p:cNvPr id="1522" name="Google Shape;1522;p7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3" name="Google Shape;1523;p78"/>
              <p:cNvCxnSpPr>
                <a:stCxn id="1522" idx="1"/>
                <a:endCxn id="1522" idx="3"/>
              </p:cNvCxnSpPr>
              <p:nvPr/>
            </p:nvCxnSpPr>
            <p:spPr>
              <a:xfrm rot="5400000">
                <a:off x="7290750" y="1598363"/>
                <a:ext cx="378900" cy="0"/>
              </a:xfrm>
              <a:prstGeom prst="straightConnector1">
                <a:avLst/>
              </a:prstGeom>
              <a:noFill/>
              <a:ln w="9525" cap="flat" cmpd="sng">
                <a:solidFill>
                  <a:schemeClr val="lt2"/>
                </a:solidFill>
                <a:prstDash val="solid"/>
                <a:round/>
                <a:headEnd type="none" w="med" len="med"/>
                <a:tailEnd type="none" w="med" len="med"/>
              </a:ln>
            </p:spPr>
          </p:cxnSp>
        </p:grpSp>
        <p:grpSp>
          <p:nvGrpSpPr>
            <p:cNvPr id="1524" name="Google Shape;1524;p78"/>
            <p:cNvGrpSpPr/>
            <p:nvPr/>
          </p:nvGrpSpPr>
          <p:grpSpPr>
            <a:xfrm rot="10800000">
              <a:off x="358050" y="4123850"/>
              <a:ext cx="378900" cy="378900"/>
              <a:chOff x="7290750" y="1408913"/>
              <a:chExt cx="378900" cy="378900"/>
            </a:xfrm>
          </p:grpSpPr>
          <p:sp>
            <p:nvSpPr>
              <p:cNvPr id="1525" name="Google Shape;1525;p7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6" name="Google Shape;1526;p78"/>
              <p:cNvCxnSpPr>
                <a:stCxn id="1525" idx="1"/>
                <a:endCxn id="1525"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grpSp>
        <p:grpSp>
          <p:nvGrpSpPr>
            <p:cNvPr id="1527" name="Google Shape;1527;p78"/>
            <p:cNvGrpSpPr/>
            <p:nvPr/>
          </p:nvGrpSpPr>
          <p:grpSpPr>
            <a:xfrm rot="10800000">
              <a:off x="1115850" y="4123850"/>
              <a:ext cx="378900" cy="378900"/>
              <a:chOff x="7290750" y="1408913"/>
              <a:chExt cx="378900" cy="378900"/>
            </a:xfrm>
          </p:grpSpPr>
          <p:sp>
            <p:nvSpPr>
              <p:cNvPr id="1528" name="Google Shape;1528;p7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9" name="Google Shape;1529;p78"/>
              <p:cNvCxnSpPr>
                <a:stCxn id="1528" idx="1"/>
                <a:endCxn id="1528"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grpSp>
        <p:sp>
          <p:nvSpPr>
            <p:cNvPr id="1530" name="Google Shape;1530;p78"/>
            <p:cNvSpPr/>
            <p:nvPr/>
          </p:nvSpPr>
          <p:spPr>
            <a:xfrm rot="10800000">
              <a:off x="1303950" y="4123913"/>
              <a:ext cx="190800" cy="378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8"/>
            <p:cNvSpPr/>
            <p:nvPr/>
          </p:nvSpPr>
          <p:spPr>
            <a:xfrm rot="10800000">
              <a:off x="358050" y="4123913"/>
              <a:ext cx="190800" cy="37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2" name="Google Shape;1532;p78"/>
            <p:cNvGrpSpPr/>
            <p:nvPr/>
          </p:nvGrpSpPr>
          <p:grpSpPr>
            <a:xfrm rot="5400000">
              <a:off x="736950" y="4502813"/>
              <a:ext cx="378900" cy="378900"/>
              <a:chOff x="7290750" y="1408913"/>
              <a:chExt cx="378900" cy="378900"/>
            </a:xfrm>
          </p:grpSpPr>
          <p:sp>
            <p:nvSpPr>
              <p:cNvPr id="1533" name="Google Shape;1533;p7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4" name="Google Shape;1534;p78"/>
              <p:cNvCxnSpPr>
                <a:stCxn id="1533" idx="1"/>
                <a:endCxn id="1533" idx="3"/>
              </p:cNvCxnSpPr>
              <p:nvPr/>
            </p:nvCxnSpPr>
            <p:spPr>
              <a:xfrm rot="5400000">
                <a:off x="7290750" y="1598363"/>
                <a:ext cx="378900" cy="0"/>
              </a:xfrm>
              <a:prstGeom prst="straightConnector1">
                <a:avLst/>
              </a:prstGeom>
              <a:noFill/>
              <a:ln w="9525" cap="flat" cmpd="sng">
                <a:solidFill>
                  <a:schemeClr val="lt2"/>
                </a:solidFill>
                <a:prstDash val="solid"/>
                <a:round/>
                <a:headEnd type="none" w="med" len="med"/>
                <a:tailEnd type="none" w="med" len="med"/>
              </a:ln>
            </p:spPr>
          </p:cxnSp>
        </p:grpSp>
        <p:grpSp>
          <p:nvGrpSpPr>
            <p:cNvPr id="1535" name="Google Shape;1535;p78"/>
            <p:cNvGrpSpPr/>
            <p:nvPr/>
          </p:nvGrpSpPr>
          <p:grpSpPr>
            <a:xfrm>
              <a:off x="1115850" y="4502813"/>
              <a:ext cx="378900" cy="378900"/>
              <a:chOff x="7290750" y="1408913"/>
              <a:chExt cx="378900" cy="378900"/>
            </a:xfrm>
          </p:grpSpPr>
          <p:sp>
            <p:nvSpPr>
              <p:cNvPr id="1536" name="Google Shape;1536;p7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7" name="Google Shape;1537;p78"/>
              <p:cNvCxnSpPr>
                <a:stCxn id="1536" idx="1"/>
                <a:endCxn id="1536"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grpSp>
        <p:grpSp>
          <p:nvGrpSpPr>
            <p:cNvPr id="1538" name="Google Shape;1538;p78"/>
            <p:cNvGrpSpPr/>
            <p:nvPr/>
          </p:nvGrpSpPr>
          <p:grpSpPr>
            <a:xfrm>
              <a:off x="358050" y="4502813"/>
              <a:ext cx="378900" cy="378900"/>
              <a:chOff x="7290750" y="1408913"/>
              <a:chExt cx="378900" cy="378900"/>
            </a:xfrm>
          </p:grpSpPr>
          <p:sp>
            <p:nvSpPr>
              <p:cNvPr id="1539" name="Google Shape;1539;p78"/>
              <p:cNvSpPr/>
              <p:nvPr/>
            </p:nvSpPr>
            <p:spPr>
              <a:xfrm rot="5400000">
                <a:off x="7290750" y="1408913"/>
                <a:ext cx="378900" cy="378900"/>
              </a:xfrm>
              <a:prstGeom prst="rect">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0" name="Google Shape;1540;p78"/>
              <p:cNvCxnSpPr>
                <a:stCxn id="1539" idx="1"/>
                <a:endCxn id="1539" idx="3"/>
              </p:cNvCxnSpPr>
              <p:nvPr/>
            </p:nvCxnSpPr>
            <p:spPr>
              <a:xfrm>
                <a:off x="7480200" y="1408913"/>
                <a:ext cx="0" cy="378900"/>
              </a:xfrm>
              <a:prstGeom prst="straightConnector1">
                <a:avLst/>
              </a:prstGeom>
              <a:noFill/>
              <a:ln w="9525" cap="flat" cmpd="sng">
                <a:solidFill>
                  <a:schemeClr val="lt2"/>
                </a:solidFill>
                <a:prstDash val="solid"/>
                <a:round/>
                <a:headEnd type="none" w="med" len="med"/>
                <a:tailEnd type="none" w="med" len="med"/>
              </a:ln>
            </p:spPr>
          </p:cxnSp>
        </p:grpSp>
        <p:sp>
          <p:nvSpPr>
            <p:cNvPr id="1541" name="Google Shape;1541;p78"/>
            <p:cNvSpPr/>
            <p:nvPr/>
          </p:nvSpPr>
          <p:spPr>
            <a:xfrm rot="5400000">
              <a:off x="831150" y="4409023"/>
              <a:ext cx="190500" cy="378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sp>
        <p:nvSpPr>
          <p:cNvPr id="1546" name="Google Shape;1546;p79"/>
          <p:cNvSpPr txBox="1">
            <a:spLocks noGrp="1"/>
          </p:cNvSpPr>
          <p:nvPr>
            <p:ph type="body" idx="1"/>
          </p:nvPr>
        </p:nvSpPr>
        <p:spPr>
          <a:xfrm>
            <a:off x="720000" y="1215750"/>
            <a:ext cx="4716600" cy="31005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a:p>
          <a:p>
            <a:pPr marL="0" lvl="0" indent="0" algn="l" rtl="0">
              <a:lnSpc>
                <a:spcPct val="100000"/>
              </a:lnSpc>
              <a:spcBef>
                <a:spcPts val="300"/>
              </a:spcBef>
              <a:spcAft>
                <a:spcPts val="0"/>
              </a:spcAft>
              <a:buClr>
                <a:schemeClr val="dk1"/>
              </a:buClr>
              <a:buSzPts val="1100"/>
              <a:buFont typeface="Arial"/>
              <a:buNone/>
            </a:pPr>
            <a:endParaRPr/>
          </a:p>
          <a:p>
            <a:pPr marL="0" lvl="0" indent="0" algn="l" rtl="0">
              <a:spcBef>
                <a:spcPts val="0"/>
              </a:spcBef>
              <a:spcAft>
                <a:spcPts val="0"/>
              </a:spcAft>
              <a:buNone/>
            </a:pPr>
            <a:r>
              <a:rPr lang="en" sz="2000" b="1">
                <a:latin typeface="Raleway"/>
                <a:ea typeface="Raleway"/>
                <a:cs typeface="Raleway"/>
                <a:sym typeface="Raleway"/>
              </a:rPr>
              <a:t>Vectors</a:t>
            </a:r>
            <a:endParaRPr sz="2000" b="1">
              <a:solidFill>
                <a:schemeClr val="dk1"/>
              </a:solidFill>
              <a:latin typeface="Raleway"/>
              <a:ea typeface="Raleway"/>
              <a:cs typeface="Raleway"/>
              <a:sym typeface="Raleway"/>
            </a:endParaRPr>
          </a:p>
          <a:p>
            <a:pPr marL="241300" lvl="0" indent="-203200" algn="l" rtl="0">
              <a:lnSpc>
                <a:spcPct val="100000"/>
              </a:lnSpc>
              <a:spcBef>
                <a:spcPts val="800"/>
              </a:spcBef>
              <a:spcAft>
                <a:spcPts val="0"/>
              </a:spcAft>
              <a:buSzPts val="1200"/>
              <a:buFont typeface="DM Sans"/>
              <a:buChar char="●"/>
            </a:pPr>
            <a:r>
              <a:rPr lang="en">
                <a:uFill>
                  <a:noFill/>
                </a:uFill>
                <a:hlinkClick r:id="rId3"/>
              </a:rPr>
              <a:t>Flat interior design and home decor social media cover template</a:t>
            </a:r>
            <a:endParaRPr/>
          </a:p>
          <a:p>
            <a:pPr marL="0" lvl="0" indent="0" algn="l" rtl="0">
              <a:spcBef>
                <a:spcPts val="1000"/>
              </a:spcBef>
              <a:spcAft>
                <a:spcPts val="0"/>
              </a:spcAft>
              <a:buNone/>
            </a:pPr>
            <a:r>
              <a:rPr lang="en" sz="2000" b="1">
                <a:latin typeface="Raleway"/>
                <a:ea typeface="Raleway"/>
                <a:cs typeface="Raleway"/>
                <a:sym typeface="Raleway"/>
              </a:rPr>
              <a:t>Photos</a:t>
            </a:r>
            <a:endParaRPr sz="1600"/>
          </a:p>
          <a:p>
            <a:pPr marL="241300" lvl="0" indent="-203200" algn="l" rtl="0">
              <a:lnSpc>
                <a:spcPct val="100000"/>
              </a:lnSpc>
              <a:spcBef>
                <a:spcPts val="800"/>
              </a:spcBef>
              <a:spcAft>
                <a:spcPts val="0"/>
              </a:spcAft>
              <a:buSzPts val="1200"/>
              <a:buFont typeface="DM Sans"/>
              <a:buChar char="●"/>
            </a:pPr>
            <a:r>
              <a:rPr lang="en">
                <a:uFill>
                  <a:noFill/>
                </a:uFill>
                <a:hlinkClick r:id="rId4"/>
              </a:rPr>
              <a:t>Businessman presenting new project to partners in office</a:t>
            </a:r>
            <a:endParaRPr/>
          </a:p>
          <a:p>
            <a:pPr marL="241300" lvl="0" indent="-203200" algn="l" rtl="0">
              <a:lnSpc>
                <a:spcPct val="100000"/>
              </a:lnSpc>
              <a:spcBef>
                <a:spcPts val="0"/>
              </a:spcBef>
              <a:spcAft>
                <a:spcPts val="0"/>
              </a:spcAft>
              <a:buSzPts val="1200"/>
              <a:buFont typeface="DM Sans"/>
              <a:buChar char="●"/>
            </a:pPr>
            <a:r>
              <a:rPr lang="en">
                <a:solidFill>
                  <a:schemeClr val="hlink"/>
                </a:solidFill>
                <a:uFill>
                  <a:noFill/>
                </a:uFill>
                <a:hlinkClick r:id="rId5"/>
              </a:rPr>
              <a:t>Group of business people discussing the business plan at the table in the office</a:t>
            </a:r>
            <a:endParaRPr/>
          </a:p>
          <a:p>
            <a:pPr marL="241300" lvl="0" indent="-203200" algn="l" rtl="0">
              <a:lnSpc>
                <a:spcPct val="100000"/>
              </a:lnSpc>
              <a:spcBef>
                <a:spcPts val="0"/>
              </a:spcBef>
              <a:spcAft>
                <a:spcPts val="0"/>
              </a:spcAft>
              <a:buSzPts val="1200"/>
              <a:buFont typeface="DM Sans"/>
              <a:buChar char="●"/>
            </a:pPr>
            <a:r>
              <a:rPr lang="en">
                <a:solidFill>
                  <a:schemeClr val="hlink"/>
                </a:solidFill>
                <a:uFill>
                  <a:noFill/>
                </a:uFill>
                <a:hlinkClick r:id="rId6"/>
              </a:rPr>
              <a:t>Front view of man doing a presentation during a meeting</a:t>
            </a:r>
            <a:endParaRPr>
              <a:solidFill>
                <a:srgbClr val="374957"/>
              </a:solidFill>
            </a:endParaRPr>
          </a:p>
          <a:p>
            <a:pPr marL="241300" lvl="0" indent="-203200" algn="l" rtl="0">
              <a:lnSpc>
                <a:spcPct val="100000"/>
              </a:lnSpc>
              <a:spcBef>
                <a:spcPts val="0"/>
              </a:spcBef>
              <a:spcAft>
                <a:spcPts val="0"/>
              </a:spcAft>
              <a:buSzPts val="1200"/>
              <a:buFont typeface="DM Sans"/>
              <a:buChar char="●"/>
            </a:pPr>
            <a:r>
              <a:rPr lang="en">
                <a:solidFill>
                  <a:schemeClr val="hlink"/>
                </a:solidFill>
                <a:uFill>
                  <a:noFill/>
                </a:uFill>
                <a:hlinkClick r:id="rId7"/>
              </a:rPr>
              <a:t>Smart businesswoman with laptop</a:t>
            </a:r>
            <a:endParaRPr sz="1100"/>
          </a:p>
          <a:p>
            <a:pPr marL="241300" lvl="0" indent="-203200" algn="l" rtl="0">
              <a:lnSpc>
                <a:spcPct val="166000"/>
              </a:lnSpc>
              <a:spcBef>
                <a:spcPts val="0"/>
              </a:spcBef>
              <a:spcAft>
                <a:spcPts val="0"/>
              </a:spcAft>
              <a:buSzPts val="1200"/>
              <a:buFont typeface="DM Sans"/>
              <a:buChar char="●"/>
            </a:pPr>
            <a:r>
              <a:rPr lang="en">
                <a:solidFill>
                  <a:schemeClr val="hlink"/>
                </a:solidFill>
                <a:uFill>
                  <a:noFill/>
                </a:uFill>
                <a:hlinkClick r:id="rId8"/>
              </a:rPr>
              <a:t>Confident employees discussing papers at meeting</a:t>
            </a:r>
            <a:endParaRPr/>
          </a:p>
        </p:txBody>
      </p:sp>
      <p:sp>
        <p:nvSpPr>
          <p:cNvPr id="1547" name="Google Shape;1547;p7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3"/>
        <p:cNvGrpSpPr/>
        <p:nvPr/>
      </p:nvGrpSpPr>
      <p:grpSpPr>
        <a:xfrm>
          <a:off x="0" y="0"/>
          <a:ext cx="0" cy="0"/>
          <a:chOff x="0" y="0"/>
          <a:chExt cx="0" cy="0"/>
        </a:xfrm>
      </p:grpSpPr>
      <p:sp>
        <p:nvSpPr>
          <p:cNvPr id="1024" name="Google Shape;1024;p44"/>
          <p:cNvSpPr/>
          <p:nvPr/>
        </p:nvSpPr>
        <p:spPr>
          <a:xfrm>
            <a:off x="-959000" y="3840625"/>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a:t>
            </a:r>
            <a:r>
              <a:rPr lang="en">
                <a:solidFill>
                  <a:schemeClr val="dk2"/>
                </a:solidFill>
              </a:rPr>
              <a:t>contents</a:t>
            </a:r>
            <a:endParaRPr>
              <a:solidFill>
                <a:schemeClr val="dk2"/>
              </a:solidFill>
            </a:endParaRPr>
          </a:p>
        </p:txBody>
      </p:sp>
      <p:sp>
        <p:nvSpPr>
          <p:cNvPr id="1026" name="Google Shape;1026;p44"/>
          <p:cNvSpPr txBox="1">
            <a:spLocks noGrp="1"/>
          </p:cNvSpPr>
          <p:nvPr>
            <p:ph type="title" idx="2"/>
          </p:nvPr>
        </p:nvSpPr>
        <p:spPr>
          <a:xfrm>
            <a:off x="1625120" y="1352175"/>
            <a:ext cx="7059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027" name="Google Shape;1027;p44"/>
          <p:cNvSpPr txBox="1">
            <a:spLocks noGrp="1"/>
          </p:cNvSpPr>
          <p:nvPr>
            <p:ph type="title" idx="3"/>
          </p:nvPr>
        </p:nvSpPr>
        <p:spPr>
          <a:xfrm>
            <a:off x="1625120" y="2948843"/>
            <a:ext cx="7059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028" name="Google Shape;1028;p44"/>
          <p:cNvSpPr txBox="1">
            <a:spLocks noGrp="1"/>
          </p:cNvSpPr>
          <p:nvPr>
            <p:ph type="title" idx="4"/>
          </p:nvPr>
        </p:nvSpPr>
        <p:spPr>
          <a:xfrm>
            <a:off x="4218974" y="1352175"/>
            <a:ext cx="7059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029" name="Google Shape;1029;p44"/>
          <p:cNvSpPr txBox="1">
            <a:spLocks noGrp="1"/>
          </p:cNvSpPr>
          <p:nvPr>
            <p:ph type="title" idx="5"/>
          </p:nvPr>
        </p:nvSpPr>
        <p:spPr>
          <a:xfrm>
            <a:off x="4218974" y="2948843"/>
            <a:ext cx="7059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030" name="Google Shape;1030;p44"/>
          <p:cNvSpPr txBox="1">
            <a:spLocks noGrp="1"/>
          </p:cNvSpPr>
          <p:nvPr>
            <p:ph type="title" idx="6"/>
          </p:nvPr>
        </p:nvSpPr>
        <p:spPr>
          <a:xfrm>
            <a:off x="6812834" y="1352175"/>
            <a:ext cx="7059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031" name="Google Shape;1031;p44"/>
          <p:cNvSpPr txBox="1">
            <a:spLocks noGrp="1"/>
          </p:cNvSpPr>
          <p:nvPr>
            <p:ph type="title" idx="7"/>
          </p:nvPr>
        </p:nvSpPr>
        <p:spPr>
          <a:xfrm>
            <a:off x="6812834" y="2948843"/>
            <a:ext cx="7059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1032" name="Google Shape;1032;p44"/>
          <p:cNvSpPr txBox="1">
            <a:spLocks noGrp="1"/>
          </p:cNvSpPr>
          <p:nvPr>
            <p:ph type="subTitle" idx="1"/>
          </p:nvPr>
        </p:nvSpPr>
        <p:spPr>
          <a:xfrm>
            <a:off x="870393" y="1821266"/>
            <a:ext cx="221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 name</a:t>
            </a:r>
            <a:endParaRPr/>
          </a:p>
        </p:txBody>
      </p:sp>
      <p:sp>
        <p:nvSpPr>
          <p:cNvPr id="1033" name="Google Shape;1033;p44"/>
          <p:cNvSpPr txBox="1">
            <a:spLocks noGrp="1"/>
          </p:cNvSpPr>
          <p:nvPr>
            <p:ph type="subTitle" idx="8"/>
          </p:nvPr>
        </p:nvSpPr>
        <p:spPr>
          <a:xfrm>
            <a:off x="3464247" y="1821266"/>
            <a:ext cx="221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 name</a:t>
            </a:r>
            <a:endParaRPr/>
          </a:p>
        </p:txBody>
      </p:sp>
      <p:sp>
        <p:nvSpPr>
          <p:cNvPr id="1034" name="Google Shape;1034;p44"/>
          <p:cNvSpPr txBox="1">
            <a:spLocks noGrp="1"/>
          </p:cNvSpPr>
          <p:nvPr>
            <p:ph type="subTitle" idx="9"/>
          </p:nvPr>
        </p:nvSpPr>
        <p:spPr>
          <a:xfrm>
            <a:off x="6058107" y="1821266"/>
            <a:ext cx="221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 name</a:t>
            </a:r>
            <a:endParaRPr/>
          </a:p>
        </p:txBody>
      </p:sp>
      <p:sp>
        <p:nvSpPr>
          <p:cNvPr id="1035" name="Google Shape;1035;p44"/>
          <p:cNvSpPr txBox="1">
            <a:spLocks noGrp="1"/>
          </p:cNvSpPr>
          <p:nvPr>
            <p:ph type="subTitle" idx="13"/>
          </p:nvPr>
        </p:nvSpPr>
        <p:spPr>
          <a:xfrm>
            <a:off x="870393" y="3418001"/>
            <a:ext cx="221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 name</a:t>
            </a:r>
            <a:endParaRPr/>
          </a:p>
        </p:txBody>
      </p:sp>
      <p:sp>
        <p:nvSpPr>
          <p:cNvPr id="1036" name="Google Shape;1036;p44"/>
          <p:cNvSpPr txBox="1">
            <a:spLocks noGrp="1"/>
          </p:cNvSpPr>
          <p:nvPr>
            <p:ph type="subTitle" idx="14"/>
          </p:nvPr>
        </p:nvSpPr>
        <p:spPr>
          <a:xfrm>
            <a:off x="3464247" y="3418001"/>
            <a:ext cx="221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 name</a:t>
            </a:r>
            <a:endParaRPr/>
          </a:p>
        </p:txBody>
      </p:sp>
      <p:sp>
        <p:nvSpPr>
          <p:cNvPr id="1037" name="Google Shape;1037;p44"/>
          <p:cNvSpPr txBox="1">
            <a:spLocks noGrp="1"/>
          </p:cNvSpPr>
          <p:nvPr>
            <p:ph type="subTitle" idx="15"/>
          </p:nvPr>
        </p:nvSpPr>
        <p:spPr>
          <a:xfrm>
            <a:off x="6058107" y="3418001"/>
            <a:ext cx="22155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Section name</a:t>
            </a:r>
            <a:endParaRPr/>
          </a:p>
        </p:txBody>
      </p:sp>
      <p:grpSp>
        <p:nvGrpSpPr>
          <p:cNvPr id="1038" name="Google Shape;1038;p44"/>
          <p:cNvGrpSpPr/>
          <p:nvPr/>
        </p:nvGrpSpPr>
        <p:grpSpPr>
          <a:xfrm rot="10800000">
            <a:off x="713225" y="4356200"/>
            <a:ext cx="636199" cy="247800"/>
            <a:chOff x="7758925" y="4356275"/>
            <a:chExt cx="636199" cy="247800"/>
          </a:xfrm>
        </p:grpSpPr>
        <p:sp>
          <p:nvSpPr>
            <p:cNvPr id="1039" name="Google Shape;1039;p44"/>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4"/>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1"/>
        <p:cNvGrpSpPr/>
        <p:nvPr/>
      </p:nvGrpSpPr>
      <p:grpSpPr>
        <a:xfrm>
          <a:off x="0" y="0"/>
          <a:ext cx="0" cy="0"/>
          <a:chOff x="0" y="0"/>
          <a:chExt cx="0" cy="0"/>
        </a:xfrm>
      </p:grpSpPr>
      <p:sp>
        <p:nvSpPr>
          <p:cNvPr id="1552" name="Google Shape;1552;p8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53" name="Google Shape;1553;p80"/>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7"/>
        <p:cNvGrpSpPr/>
        <p:nvPr/>
      </p:nvGrpSpPr>
      <p:grpSpPr>
        <a:xfrm>
          <a:off x="0" y="0"/>
          <a:ext cx="0" cy="0"/>
          <a:chOff x="0" y="0"/>
          <a:chExt cx="0" cy="0"/>
        </a:xfrm>
      </p:grpSpPr>
      <p:sp>
        <p:nvSpPr>
          <p:cNvPr id="1558" name="Google Shape;1558;p8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559" name="Google Shape;1559;p8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3"/>
        <p:cNvGrpSpPr/>
        <p:nvPr/>
      </p:nvGrpSpPr>
      <p:grpSpPr>
        <a:xfrm>
          <a:off x="0" y="0"/>
          <a:ext cx="0" cy="0"/>
          <a:chOff x="0" y="0"/>
          <a:chExt cx="0" cy="0"/>
        </a:xfrm>
      </p:grpSpPr>
      <p:sp>
        <p:nvSpPr>
          <p:cNvPr id="1564" name="Google Shape;1564;p82"/>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Raleway</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https://fonts.google.com/specimen/Raleway</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565" name="Google Shape;1565;p82"/>
          <p:cNvSpPr/>
          <p:nvPr/>
        </p:nvSpPr>
        <p:spPr>
          <a:xfrm>
            <a:off x="3645388"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82"/>
          <p:cNvSpPr/>
          <p:nvPr/>
        </p:nvSpPr>
        <p:spPr>
          <a:xfrm>
            <a:off x="4707207" y="2988225"/>
            <a:ext cx="791400" cy="754200"/>
          </a:xfrm>
          <a:prstGeom prst="roundRect">
            <a:avLst>
              <a:gd name="adj" fmla="val 16667"/>
            </a:avLst>
          </a:prstGeom>
          <a:solidFill>
            <a:srgbClr val="14141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82"/>
          <p:cNvSpPr/>
          <p:nvPr/>
        </p:nvSpPr>
        <p:spPr>
          <a:xfrm>
            <a:off x="3645382" y="3919325"/>
            <a:ext cx="791400" cy="754200"/>
          </a:xfrm>
          <a:prstGeom prst="roundRect">
            <a:avLst>
              <a:gd name="adj" fmla="val 16667"/>
            </a:avLst>
          </a:prstGeom>
          <a:solidFill>
            <a:srgbClr val="FFD4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82"/>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569" name="Google Shape;1569;p82"/>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#141414</a:t>
            </a:r>
            <a:endParaRPr sz="1000">
              <a:solidFill>
                <a:srgbClr val="FFFFFF"/>
              </a:solidFill>
            </a:endParaRPr>
          </a:p>
        </p:txBody>
      </p:sp>
      <p:sp>
        <p:nvSpPr>
          <p:cNvPr id="1570" name="Google Shape;1570;p82"/>
          <p:cNvSpPr txBox="1"/>
          <p:nvPr/>
        </p:nvSpPr>
        <p:spPr>
          <a:xfrm>
            <a:off x="364539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#ffd400</a:t>
            </a:r>
            <a:endParaRPr sz="1000">
              <a:solidFill>
                <a:schemeClr val="dk1"/>
              </a:solidFill>
            </a:endParaRPr>
          </a:p>
        </p:txBody>
      </p:sp>
      <p:sp>
        <p:nvSpPr>
          <p:cNvPr id="1571" name="Google Shape;1571;p82"/>
          <p:cNvSpPr/>
          <p:nvPr/>
        </p:nvSpPr>
        <p:spPr>
          <a:xfrm>
            <a:off x="4707218" y="3919325"/>
            <a:ext cx="791400" cy="754200"/>
          </a:xfrm>
          <a:prstGeom prst="roundRect">
            <a:avLst>
              <a:gd name="adj" fmla="val 16667"/>
            </a:avLst>
          </a:prstGeom>
          <a:solidFill>
            <a:srgbClr val="8A8A8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82"/>
          <p:cNvSpPr txBox="1"/>
          <p:nvPr/>
        </p:nvSpPr>
        <p:spPr>
          <a:xfrm>
            <a:off x="470721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#8a8a8a</a:t>
            </a:r>
            <a:endParaRPr sz="1000">
              <a:solidFill>
                <a:srgbClr val="FFFFFF"/>
              </a:solidFill>
            </a:endParaRPr>
          </a:p>
        </p:txBody>
      </p:sp>
      <p:sp>
        <p:nvSpPr>
          <p:cNvPr id="1573" name="Google Shape;1573;p8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77"/>
        <p:cNvGrpSpPr/>
        <p:nvPr/>
      </p:nvGrpSpPr>
      <p:grpSpPr>
        <a:xfrm>
          <a:off x="0" y="0"/>
          <a:ext cx="0" cy="0"/>
          <a:chOff x="0" y="0"/>
          <a:chExt cx="0" cy="0"/>
        </a:xfrm>
      </p:grpSpPr>
      <p:sp>
        <p:nvSpPr>
          <p:cNvPr id="1578" name="Google Shape;1578;p83"/>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chemeClr val="lt1"/>
              </a:solidFill>
            </a:endParaRPr>
          </a:p>
        </p:txBody>
      </p:sp>
      <p:sp>
        <p:nvSpPr>
          <p:cNvPr id="1579" name="Google Shape;1579;p8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580" name="Google Shape;1580;p8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581" name="Google Shape;1581;p8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val="tx"/>
                    </a:ext>
                  </a:extLst>
                </a:hlinkClick>
              </a:rPr>
              <a:t>Pana</a:t>
            </a:r>
            <a:endParaRPr b="1">
              <a:solidFill>
                <a:schemeClr val="dk2"/>
              </a:solidFill>
            </a:endParaRPr>
          </a:p>
        </p:txBody>
      </p:sp>
      <p:sp>
        <p:nvSpPr>
          <p:cNvPr id="1582" name="Google Shape;1582;p8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val="tx"/>
                    </a:ext>
                  </a:extLst>
                </a:hlinkClick>
              </a:rPr>
              <a:t>Amico</a:t>
            </a:r>
            <a:endParaRPr b="1">
              <a:solidFill>
                <a:schemeClr val="dk2"/>
              </a:solidFill>
            </a:endParaRPr>
          </a:p>
        </p:txBody>
      </p:sp>
      <p:sp>
        <p:nvSpPr>
          <p:cNvPr id="1583" name="Google Shape;1583;p8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val="tx"/>
                    </a:ext>
                  </a:extLst>
                </a:hlinkClick>
              </a:rPr>
              <a:t>Bro</a:t>
            </a:r>
            <a:endParaRPr b="1">
              <a:solidFill>
                <a:schemeClr val="dk2"/>
              </a:solidFill>
            </a:endParaRPr>
          </a:p>
        </p:txBody>
      </p:sp>
      <p:sp>
        <p:nvSpPr>
          <p:cNvPr id="1584" name="Google Shape;1584;p8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val="tx"/>
                    </a:ext>
                  </a:extLst>
                </a:hlinkClick>
              </a:rPr>
              <a:t>Rafiki</a:t>
            </a:r>
            <a:endParaRPr b="1">
              <a:solidFill>
                <a:schemeClr val="dk2"/>
              </a:solidFill>
            </a:endParaRPr>
          </a:p>
        </p:txBody>
      </p:sp>
      <p:pic>
        <p:nvPicPr>
          <p:cNvPr id="1585" name="Google Shape;1585;p8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586" name="Google Shape;1586;p8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587" name="Google Shape;1587;p8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588" name="Google Shape;1588;p8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589" name="Google Shape;1589;p8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val="tx"/>
                    </a:ext>
                  </a:extLst>
                </a:hlinkClick>
              </a:rPr>
              <a:t>Cuate</a:t>
            </a:r>
            <a:endParaRPr b="1">
              <a:solidFill>
                <a:schemeClr val="dk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3"/>
        <p:cNvGrpSpPr/>
        <p:nvPr/>
      </p:nvGrpSpPr>
      <p:grpSpPr>
        <a:xfrm>
          <a:off x="0" y="0"/>
          <a:ext cx="0" cy="0"/>
          <a:chOff x="0" y="0"/>
          <a:chExt cx="0" cy="0"/>
        </a:xfrm>
      </p:grpSpPr>
      <p:grpSp>
        <p:nvGrpSpPr>
          <p:cNvPr id="1594" name="Google Shape;1594;p84"/>
          <p:cNvGrpSpPr/>
          <p:nvPr/>
        </p:nvGrpSpPr>
        <p:grpSpPr>
          <a:xfrm>
            <a:off x="5048544" y="3019584"/>
            <a:ext cx="442841" cy="514271"/>
            <a:chOff x="4727025" y="1332775"/>
            <a:chExt cx="59900" cy="69625"/>
          </a:xfrm>
        </p:grpSpPr>
        <p:sp>
          <p:nvSpPr>
            <p:cNvPr id="1595" name="Google Shape;1595;p8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8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 name="Google Shape;1597;p84"/>
          <p:cNvGrpSpPr/>
          <p:nvPr/>
        </p:nvGrpSpPr>
        <p:grpSpPr>
          <a:xfrm>
            <a:off x="5723860" y="2267072"/>
            <a:ext cx="500909" cy="500899"/>
            <a:chOff x="4820425" y="1329900"/>
            <a:chExt cx="70175" cy="70350"/>
          </a:xfrm>
        </p:grpSpPr>
        <p:sp>
          <p:nvSpPr>
            <p:cNvPr id="1598" name="Google Shape;1598;p8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8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8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 name="Google Shape;1602;p84"/>
          <p:cNvGrpSpPr/>
          <p:nvPr/>
        </p:nvGrpSpPr>
        <p:grpSpPr>
          <a:xfrm>
            <a:off x="6376484" y="2278862"/>
            <a:ext cx="538135" cy="493119"/>
            <a:chOff x="4903200" y="1331525"/>
            <a:chExt cx="73575" cy="67425"/>
          </a:xfrm>
        </p:grpSpPr>
        <p:sp>
          <p:nvSpPr>
            <p:cNvPr id="1603" name="Google Shape;1603;p8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04" name="Google Shape;1604;p8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84"/>
          <p:cNvGrpSpPr/>
          <p:nvPr/>
        </p:nvGrpSpPr>
        <p:grpSpPr>
          <a:xfrm>
            <a:off x="5636435" y="3020840"/>
            <a:ext cx="544563" cy="511895"/>
            <a:chOff x="4815575" y="1416800"/>
            <a:chExt cx="73750" cy="71400"/>
          </a:xfrm>
        </p:grpSpPr>
        <p:sp>
          <p:nvSpPr>
            <p:cNvPr id="1606" name="Google Shape;1606;p8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8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8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84"/>
          <p:cNvGrpSpPr/>
          <p:nvPr/>
        </p:nvGrpSpPr>
        <p:grpSpPr>
          <a:xfrm>
            <a:off x="6333060" y="3020546"/>
            <a:ext cx="602914" cy="512477"/>
            <a:chOff x="4902475" y="1418875"/>
            <a:chExt cx="74500" cy="63775"/>
          </a:xfrm>
        </p:grpSpPr>
        <p:sp>
          <p:nvSpPr>
            <p:cNvPr id="1610" name="Google Shape;1610;p8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84"/>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84"/>
          <p:cNvGrpSpPr/>
          <p:nvPr/>
        </p:nvGrpSpPr>
        <p:grpSpPr>
          <a:xfrm>
            <a:off x="5748932" y="3759785"/>
            <a:ext cx="515391" cy="525699"/>
            <a:chOff x="4818100" y="1507675"/>
            <a:chExt cx="71225" cy="71625"/>
          </a:xfrm>
        </p:grpSpPr>
        <p:sp>
          <p:nvSpPr>
            <p:cNvPr id="1613" name="Google Shape;1613;p8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8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8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 name="Google Shape;1617;p84"/>
          <p:cNvGrpSpPr/>
          <p:nvPr/>
        </p:nvGrpSpPr>
        <p:grpSpPr>
          <a:xfrm>
            <a:off x="5087034" y="3781317"/>
            <a:ext cx="522956" cy="489869"/>
            <a:chOff x="4721450" y="1509475"/>
            <a:chExt cx="79350" cy="74325"/>
          </a:xfrm>
        </p:grpSpPr>
        <p:sp>
          <p:nvSpPr>
            <p:cNvPr id="1618" name="Google Shape;1618;p8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8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84"/>
          <p:cNvGrpSpPr/>
          <p:nvPr/>
        </p:nvGrpSpPr>
        <p:grpSpPr>
          <a:xfrm>
            <a:off x="6410277" y="3761069"/>
            <a:ext cx="525704" cy="535436"/>
            <a:chOff x="4906800" y="1507500"/>
            <a:chExt cx="70350" cy="71075"/>
          </a:xfrm>
        </p:grpSpPr>
        <p:sp>
          <p:nvSpPr>
            <p:cNvPr id="1623" name="Google Shape;1623;p8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 name="Google Shape;1628;p84"/>
          <p:cNvGrpSpPr/>
          <p:nvPr/>
        </p:nvGrpSpPr>
        <p:grpSpPr>
          <a:xfrm>
            <a:off x="4443099" y="2267050"/>
            <a:ext cx="508054" cy="508095"/>
            <a:chOff x="3736598" y="2170606"/>
            <a:chExt cx="404889" cy="404889"/>
          </a:xfrm>
        </p:grpSpPr>
        <p:sp>
          <p:nvSpPr>
            <p:cNvPr id="1629" name="Google Shape;1629;p8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84"/>
          <p:cNvGrpSpPr/>
          <p:nvPr/>
        </p:nvGrpSpPr>
        <p:grpSpPr>
          <a:xfrm>
            <a:off x="3731139" y="2267145"/>
            <a:ext cx="575790" cy="507904"/>
            <a:chOff x="3161917" y="2170682"/>
            <a:chExt cx="458870" cy="404737"/>
          </a:xfrm>
        </p:grpSpPr>
        <p:sp>
          <p:nvSpPr>
            <p:cNvPr id="1634" name="Google Shape;1634;p8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635" name="Google Shape;1635;p8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84"/>
          <p:cNvGrpSpPr/>
          <p:nvPr/>
        </p:nvGrpSpPr>
        <p:grpSpPr>
          <a:xfrm>
            <a:off x="3758669" y="3027517"/>
            <a:ext cx="520730" cy="498567"/>
            <a:chOff x="3179914" y="2889488"/>
            <a:chExt cx="422876" cy="404911"/>
          </a:xfrm>
        </p:grpSpPr>
        <p:sp>
          <p:nvSpPr>
            <p:cNvPr id="1638" name="Google Shape;1638;p8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84"/>
          <p:cNvGrpSpPr/>
          <p:nvPr/>
        </p:nvGrpSpPr>
        <p:grpSpPr>
          <a:xfrm>
            <a:off x="4387349" y="3027477"/>
            <a:ext cx="516145" cy="498648"/>
            <a:chOff x="3729467" y="2889422"/>
            <a:chExt cx="419153" cy="404977"/>
          </a:xfrm>
        </p:grpSpPr>
        <p:sp>
          <p:nvSpPr>
            <p:cNvPr id="1645" name="Google Shape;1645;p8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2" name="Google Shape;1652;p84"/>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4"/>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4"/>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4"/>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6" name="Google Shape;1656;p84"/>
          <p:cNvGrpSpPr/>
          <p:nvPr/>
        </p:nvGrpSpPr>
        <p:grpSpPr>
          <a:xfrm>
            <a:off x="7107677" y="2474362"/>
            <a:ext cx="166473" cy="141497"/>
            <a:chOff x="4660325" y="1866850"/>
            <a:chExt cx="68350" cy="58100"/>
          </a:xfrm>
        </p:grpSpPr>
        <p:sp>
          <p:nvSpPr>
            <p:cNvPr id="1657" name="Google Shape;1657;p8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84"/>
          <p:cNvGrpSpPr/>
          <p:nvPr/>
        </p:nvGrpSpPr>
        <p:grpSpPr>
          <a:xfrm>
            <a:off x="7417022" y="2500086"/>
            <a:ext cx="162515" cy="90049"/>
            <a:chOff x="4791775" y="1877500"/>
            <a:chExt cx="66725" cy="36975"/>
          </a:xfrm>
        </p:grpSpPr>
        <p:sp>
          <p:nvSpPr>
            <p:cNvPr id="1660" name="Google Shape;1660;p8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 name="Google Shape;1662;p84"/>
          <p:cNvGrpSpPr/>
          <p:nvPr/>
        </p:nvGrpSpPr>
        <p:grpSpPr>
          <a:xfrm>
            <a:off x="7738734" y="2500086"/>
            <a:ext cx="144979" cy="90049"/>
            <a:chOff x="4923925" y="1877500"/>
            <a:chExt cx="59525" cy="36975"/>
          </a:xfrm>
        </p:grpSpPr>
        <p:sp>
          <p:nvSpPr>
            <p:cNvPr id="1663" name="Google Shape;1663;p8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84"/>
          <p:cNvGrpSpPr/>
          <p:nvPr/>
        </p:nvGrpSpPr>
        <p:grpSpPr>
          <a:xfrm>
            <a:off x="8033226" y="2482277"/>
            <a:ext cx="141447" cy="125667"/>
            <a:chOff x="5058450" y="1870100"/>
            <a:chExt cx="58075" cy="51600"/>
          </a:xfrm>
        </p:grpSpPr>
        <p:sp>
          <p:nvSpPr>
            <p:cNvPr id="1666" name="Google Shape;1666;p8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84"/>
          <p:cNvGrpSpPr/>
          <p:nvPr/>
        </p:nvGrpSpPr>
        <p:grpSpPr>
          <a:xfrm>
            <a:off x="7447741" y="2904685"/>
            <a:ext cx="101077" cy="107645"/>
            <a:chOff x="4811425" y="2065025"/>
            <a:chExt cx="41500" cy="44200"/>
          </a:xfrm>
        </p:grpSpPr>
        <p:sp>
          <p:nvSpPr>
            <p:cNvPr id="1669" name="Google Shape;1669;p8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84"/>
          <p:cNvGrpSpPr/>
          <p:nvPr/>
        </p:nvGrpSpPr>
        <p:grpSpPr>
          <a:xfrm>
            <a:off x="7740178" y="2904898"/>
            <a:ext cx="120867" cy="107218"/>
            <a:chOff x="4929875" y="2065025"/>
            <a:chExt cx="49625" cy="44025"/>
          </a:xfrm>
        </p:grpSpPr>
        <p:sp>
          <p:nvSpPr>
            <p:cNvPr id="1672" name="Google Shape;1672;p8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84"/>
          <p:cNvGrpSpPr/>
          <p:nvPr/>
        </p:nvGrpSpPr>
        <p:grpSpPr>
          <a:xfrm>
            <a:off x="8068847" y="2907912"/>
            <a:ext cx="70206" cy="101191"/>
            <a:chOff x="5083925" y="2066350"/>
            <a:chExt cx="28825" cy="41550"/>
          </a:xfrm>
        </p:grpSpPr>
        <p:sp>
          <p:nvSpPr>
            <p:cNvPr id="1675" name="Google Shape;1675;p8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 name="Google Shape;1677;p84"/>
          <p:cNvGrpSpPr/>
          <p:nvPr/>
        </p:nvGrpSpPr>
        <p:grpSpPr>
          <a:xfrm>
            <a:off x="7100401" y="2923559"/>
            <a:ext cx="181026" cy="69896"/>
            <a:chOff x="4659775" y="2072775"/>
            <a:chExt cx="74325" cy="28700"/>
          </a:xfrm>
        </p:grpSpPr>
        <p:sp>
          <p:nvSpPr>
            <p:cNvPr id="1678" name="Google Shape;1678;p8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84"/>
          <p:cNvGrpSpPr/>
          <p:nvPr/>
        </p:nvGrpSpPr>
        <p:grpSpPr>
          <a:xfrm>
            <a:off x="8020257" y="2714124"/>
            <a:ext cx="167387" cy="89197"/>
            <a:chOff x="4662475" y="1976500"/>
            <a:chExt cx="68725" cy="36625"/>
          </a:xfrm>
        </p:grpSpPr>
        <p:sp>
          <p:nvSpPr>
            <p:cNvPr id="1682" name="Google Shape;1682;p8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84"/>
          <p:cNvGrpSpPr/>
          <p:nvPr/>
        </p:nvGrpSpPr>
        <p:grpSpPr>
          <a:xfrm>
            <a:off x="7717162" y="2717564"/>
            <a:ext cx="166899" cy="82317"/>
            <a:chOff x="4920150" y="1977875"/>
            <a:chExt cx="68525" cy="33800"/>
          </a:xfrm>
        </p:grpSpPr>
        <p:sp>
          <p:nvSpPr>
            <p:cNvPr id="1686" name="Google Shape;1686;p8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84"/>
          <p:cNvGrpSpPr/>
          <p:nvPr/>
        </p:nvGrpSpPr>
        <p:grpSpPr>
          <a:xfrm>
            <a:off x="7128319" y="3121482"/>
            <a:ext cx="125190" cy="127858"/>
            <a:chOff x="4676550" y="2160575"/>
            <a:chExt cx="51400" cy="52500"/>
          </a:xfrm>
        </p:grpSpPr>
        <p:sp>
          <p:nvSpPr>
            <p:cNvPr id="1690" name="Google Shape;1690;p8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84"/>
          <p:cNvGrpSpPr/>
          <p:nvPr/>
        </p:nvGrpSpPr>
        <p:grpSpPr>
          <a:xfrm>
            <a:off x="7425577" y="3128514"/>
            <a:ext cx="145405" cy="113794"/>
            <a:chOff x="4768325" y="2163475"/>
            <a:chExt cx="59700" cy="46725"/>
          </a:xfrm>
        </p:grpSpPr>
        <p:sp>
          <p:nvSpPr>
            <p:cNvPr id="1694" name="Google Shape;1694;p8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6" name="Google Shape;1696;p84"/>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4"/>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4"/>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4"/>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4"/>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4"/>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2" name="Google Shape;1702;p84"/>
          <p:cNvGrpSpPr/>
          <p:nvPr/>
        </p:nvGrpSpPr>
        <p:grpSpPr>
          <a:xfrm>
            <a:off x="7441895" y="3383608"/>
            <a:ext cx="112768" cy="106853"/>
            <a:chOff x="4768575" y="2253950"/>
            <a:chExt cx="46300" cy="43875"/>
          </a:xfrm>
        </p:grpSpPr>
        <p:sp>
          <p:nvSpPr>
            <p:cNvPr id="1703" name="Google Shape;1703;p8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84"/>
          <p:cNvGrpSpPr/>
          <p:nvPr/>
        </p:nvGrpSpPr>
        <p:grpSpPr>
          <a:xfrm>
            <a:off x="7741518" y="3872634"/>
            <a:ext cx="118187" cy="146246"/>
            <a:chOff x="4960900" y="2433225"/>
            <a:chExt cx="48525" cy="60050"/>
          </a:xfrm>
        </p:grpSpPr>
        <p:sp>
          <p:nvSpPr>
            <p:cNvPr id="1706" name="Google Shape;1706;p8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84"/>
          <p:cNvGrpSpPr/>
          <p:nvPr/>
        </p:nvGrpSpPr>
        <p:grpSpPr>
          <a:xfrm>
            <a:off x="7430083" y="4136695"/>
            <a:ext cx="136394" cy="143810"/>
            <a:chOff x="4854075" y="2527625"/>
            <a:chExt cx="56000" cy="59050"/>
          </a:xfrm>
        </p:grpSpPr>
        <p:sp>
          <p:nvSpPr>
            <p:cNvPr id="1709" name="Google Shape;1709;p8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1" name="Google Shape;1711;p84"/>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4"/>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4"/>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4" name="Google Shape;1714;p84"/>
          <p:cNvGrpSpPr/>
          <p:nvPr/>
        </p:nvGrpSpPr>
        <p:grpSpPr>
          <a:xfrm>
            <a:off x="8054294" y="3600439"/>
            <a:ext cx="99312" cy="160797"/>
            <a:chOff x="5059700" y="2334775"/>
            <a:chExt cx="40775" cy="66025"/>
          </a:xfrm>
        </p:grpSpPr>
        <p:sp>
          <p:nvSpPr>
            <p:cNvPr id="1715" name="Google Shape;1715;p8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84"/>
          <p:cNvGrpSpPr/>
          <p:nvPr/>
        </p:nvGrpSpPr>
        <p:grpSpPr>
          <a:xfrm>
            <a:off x="8011458" y="3865571"/>
            <a:ext cx="184984" cy="160371"/>
            <a:chOff x="5037700" y="2430325"/>
            <a:chExt cx="75950" cy="65850"/>
          </a:xfrm>
        </p:grpSpPr>
        <p:sp>
          <p:nvSpPr>
            <p:cNvPr id="1725" name="Google Shape;1725;p8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84"/>
          <p:cNvGrpSpPr/>
          <p:nvPr/>
        </p:nvGrpSpPr>
        <p:grpSpPr>
          <a:xfrm>
            <a:off x="7430964" y="3632023"/>
            <a:ext cx="173014" cy="97629"/>
            <a:chOff x="4756975" y="2341800"/>
            <a:chExt cx="91975" cy="51925"/>
          </a:xfrm>
        </p:grpSpPr>
        <p:sp>
          <p:nvSpPr>
            <p:cNvPr id="1728" name="Google Shape;1728;p8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84"/>
          <p:cNvGrpSpPr/>
          <p:nvPr/>
        </p:nvGrpSpPr>
        <p:grpSpPr>
          <a:xfrm>
            <a:off x="7697901" y="4120720"/>
            <a:ext cx="212497" cy="175761"/>
            <a:chOff x="4943575" y="2516350"/>
            <a:chExt cx="98675" cy="81700"/>
          </a:xfrm>
        </p:grpSpPr>
        <p:sp>
          <p:nvSpPr>
            <p:cNvPr id="1749" name="Google Shape;1749;p8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8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8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84"/>
          <p:cNvGrpSpPr/>
          <p:nvPr/>
        </p:nvGrpSpPr>
        <p:grpSpPr>
          <a:xfrm>
            <a:off x="1955962" y="3346963"/>
            <a:ext cx="965351" cy="134611"/>
            <a:chOff x="4411970" y="2962952"/>
            <a:chExt cx="706544" cy="104212"/>
          </a:xfrm>
        </p:grpSpPr>
        <p:sp>
          <p:nvSpPr>
            <p:cNvPr id="1828" name="Google Shape;1828;p8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84"/>
          <p:cNvGrpSpPr/>
          <p:nvPr/>
        </p:nvGrpSpPr>
        <p:grpSpPr>
          <a:xfrm>
            <a:off x="1955962" y="2935877"/>
            <a:ext cx="960158" cy="289172"/>
            <a:chOff x="4411970" y="2726085"/>
            <a:chExt cx="643107" cy="193659"/>
          </a:xfrm>
        </p:grpSpPr>
        <p:sp>
          <p:nvSpPr>
            <p:cNvPr id="1833" name="Google Shape;1833;p8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8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84"/>
          <p:cNvGrpSpPr/>
          <p:nvPr/>
        </p:nvGrpSpPr>
        <p:grpSpPr>
          <a:xfrm>
            <a:off x="958854" y="3201987"/>
            <a:ext cx="833173" cy="259209"/>
            <a:chOff x="4411970" y="4340222"/>
            <a:chExt cx="779467" cy="242683"/>
          </a:xfrm>
        </p:grpSpPr>
        <p:sp>
          <p:nvSpPr>
            <p:cNvPr id="1837" name="Google Shape;1837;p8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84"/>
          <p:cNvGrpSpPr/>
          <p:nvPr/>
        </p:nvGrpSpPr>
        <p:grpSpPr>
          <a:xfrm>
            <a:off x="1955962" y="2597733"/>
            <a:ext cx="965160" cy="216230"/>
            <a:chOff x="4411970" y="2468674"/>
            <a:chExt cx="747317" cy="167425"/>
          </a:xfrm>
        </p:grpSpPr>
        <p:sp>
          <p:nvSpPr>
            <p:cNvPr id="1841" name="Google Shape;1841;p8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84"/>
          <p:cNvGrpSpPr/>
          <p:nvPr/>
        </p:nvGrpSpPr>
        <p:grpSpPr>
          <a:xfrm>
            <a:off x="954709" y="2502450"/>
            <a:ext cx="810451" cy="319148"/>
            <a:chOff x="4411970" y="3686602"/>
            <a:chExt cx="797845" cy="314215"/>
          </a:xfrm>
        </p:grpSpPr>
        <p:sp>
          <p:nvSpPr>
            <p:cNvPr id="1844" name="Google Shape;1844;p84"/>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4"/>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4"/>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4"/>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4"/>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9" name="Google Shape;1849;p84"/>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0" name="Google Shape;1850;p84"/>
          <p:cNvGrpSpPr/>
          <p:nvPr/>
        </p:nvGrpSpPr>
        <p:grpSpPr>
          <a:xfrm>
            <a:off x="954806" y="2256974"/>
            <a:ext cx="1970333" cy="208784"/>
            <a:chOff x="6336019" y="3733725"/>
            <a:chExt cx="2566206" cy="351310"/>
          </a:xfrm>
        </p:grpSpPr>
        <p:sp>
          <p:nvSpPr>
            <p:cNvPr id="1851" name="Google Shape;1851;p84"/>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4"/>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4"/>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4"/>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84"/>
          <p:cNvGrpSpPr/>
          <p:nvPr/>
        </p:nvGrpSpPr>
        <p:grpSpPr>
          <a:xfrm>
            <a:off x="1955962" y="3864529"/>
            <a:ext cx="946551" cy="153200"/>
            <a:chOff x="4404545" y="3301592"/>
            <a:chExt cx="782403" cy="129272"/>
          </a:xfrm>
        </p:grpSpPr>
        <p:sp>
          <p:nvSpPr>
            <p:cNvPr id="1856" name="Google Shape;1856;p8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4"/>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84"/>
          <p:cNvGrpSpPr/>
          <p:nvPr/>
        </p:nvGrpSpPr>
        <p:grpSpPr>
          <a:xfrm>
            <a:off x="1955962" y="3603488"/>
            <a:ext cx="962257" cy="139127"/>
            <a:chOff x="4411970" y="3131459"/>
            <a:chExt cx="710520" cy="117397"/>
          </a:xfrm>
        </p:grpSpPr>
        <p:sp>
          <p:nvSpPr>
            <p:cNvPr id="1859" name="Google Shape;1859;p8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 name="Google Shape;1861;p84"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2" name="Google Shape;1862;p84"/>
          <p:cNvGrpSpPr/>
          <p:nvPr/>
        </p:nvGrpSpPr>
        <p:grpSpPr>
          <a:xfrm>
            <a:off x="956107" y="3538282"/>
            <a:ext cx="823838" cy="458988"/>
            <a:chOff x="4411970" y="1801825"/>
            <a:chExt cx="734586" cy="409262"/>
          </a:xfrm>
        </p:grpSpPr>
        <p:sp>
          <p:nvSpPr>
            <p:cNvPr id="1863" name="Google Shape;1863;p8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84"/>
          <p:cNvGrpSpPr/>
          <p:nvPr/>
        </p:nvGrpSpPr>
        <p:grpSpPr>
          <a:xfrm>
            <a:off x="956107" y="4086708"/>
            <a:ext cx="856348" cy="212039"/>
            <a:chOff x="4411970" y="2233974"/>
            <a:chExt cx="763574" cy="189068"/>
          </a:xfrm>
        </p:grpSpPr>
        <p:sp>
          <p:nvSpPr>
            <p:cNvPr id="1866" name="Google Shape;1866;p84"/>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4"/>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84"/>
          <p:cNvGrpSpPr/>
          <p:nvPr/>
        </p:nvGrpSpPr>
        <p:grpSpPr>
          <a:xfrm>
            <a:off x="3066303" y="2262044"/>
            <a:ext cx="511602" cy="511602"/>
            <a:chOff x="5681300" y="2527788"/>
            <a:chExt cx="805800" cy="805800"/>
          </a:xfrm>
        </p:grpSpPr>
        <p:sp>
          <p:nvSpPr>
            <p:cNvPr id="1869" name="Google Shape;1869;p84"/>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84"/>
          <p:cNvGrpSpPr/>
          <p:nvPr/>
        </p:nvGrpSpPr>
        <p:grpSpPr>
          <a:xfrm>
            <a:off x="3063497" y="3028627"/>
            <a:ext cx="513021" cy="512935"/>
            <a:chOff x="4049800" y="640400"/>
            <a:chExt cx="858900" cy="858900"/>
          </a:xfrm>
        </p:grpSpPr>
        <p:sp>
          <p:nvSpPr>
            <p:cNvPr id="1872" name="Google Shape;1872;p84"/>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4"/>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84"/>
          <p:cNvGrpSpPr/>
          <p:nvPr/>
        </p:nvGrpSpPr>
        <p:grpSpPr>
          <a:xfrm>
            <a:off x="2980696" y="3680519"/>
            <a:ext cx="686489" cy="686585"/>
            <a:chOff x="5080188" y="927900"/>
            <a:chExt cx="961200" cy="961200"/>
          </a:xfrm>
        </p:grpSpPr>
        <p:sp>
          <p:nvSpPr>
            <p:cNvPr id="1875" name="Google Shape;1875;p84"/>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4"/>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4"/>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4"/>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8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8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8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 name="Google Shape;1883;p84"/>
          <p:cNvGrpSpPr/>
          <p:nvPr/>
        </p:nvGrpSpPr>
        <p:grpSpPr>
          <a:xfrm>
            <a:off x="3763848" y="3773248"/>
            <a:ext cx="510373" cy="510937"/>
            <a:chOff x="7508249" y="1522825"/>
            <a:chExt cx="1326332" cy="1322987"/>
          </a:xfrm>
        </p:grpSpPr>
        <p:sp>
          <p:nvSpPr>
            <p:cNvPr id="1884" name="Google Shape;1884;p84"/>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4"/>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4"/>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4"/>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4"/>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4"/>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4"/>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4"/>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4"/>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4"/>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 name="Google Shape;1894;p84"/>
          <p:cNvGrpSpPr/>
          <p:nvPr/>
        </p:nvGrpSpPr>
        <p:grpSpPr>
          <a:xfrm>
            <a:off x="4455441" y="3774653"/>
            <a:ext cx="492652" cy="503348"/>
            <a:chOff x="6039282" y="1042577"/>
            <a:chExt cx="734315" cy="731929"/>
          </a:xfrm>
        </p:grpSpPr>
        <p:sp>
          <p:nvSpPr>
            <p:cNvPr id="1895" name="Google Shape;1895;p8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84"/>
          <p:cNvGrpSpPr/>
          <p:nvPr/>
        </p:nvGrpSpPr>
        <p:grpSpPr>
          <a:xfrm>
            <a:off x="5095855" y="2270694"/>
            <a:ext cx="483304" cy="504902"/>
            <a:chOff x="1825800" y="1651625"/>
            <a:chExt cx="568125" cy="591775"/>
          </a:xfrm>
        </p:grpSpPr>
        <p:sp>
          <p:nvSpPr>
            <p:cNvPr id="1917" name="Google Shape;1917;p84"/>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4"/>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4"/>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4"/>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4"/>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3" name="Google Shape;1923;p84"/>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4"/>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4"/>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4"/>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4"/>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928" name="Google Shape;1928;p84"/>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932"/>
        <p:cNvGrpSpPr/>
        <p:nvPr/>
      </p:nvGrpSpPr>
      <p:grpSpPr>
        <a:xfrm>
          <a:off x="0" y="0"/>
          <a:ext cx="0" cy="0"/>
          <a:chOff x="0" y="0"/>
          <a:chExt cx="0" cy="0"/>
        </a:xfrm>
      </p:grpSpPr>
      <p:grpSp>
        <p:nvGrpSpPr>
          <p:cNvPr id="1933" name="Google Shape;1933;p85"/>
          <p:cNvGrpSpPr/>
          <p:nvPr/>
        </p:nvGrpSpPr>
        <p:grpSpPr>
          <a:xfrm>
            <a:off x="722059" y="955168"/>
            <a:ext cx="2492868" cy="1379876"/>
            <a:chOff x="2654821" y="2311071"/>
            <a:chExt cx="2279715" cy="1262120"/>
          </a:xfrm>
        </p:grpSpPr>
        <p:grpSp>
          <p:nvGrpSpPr>
            <p:cNvPr id="1934" name="Google Shape;1934;p85"/>
            <p:cNvGrpSpPr/>
            <p:nvPr/>
          </p:nvGrpSpPr>
          <p:grpSpPr>
            <a:xfrm>
              <a:off x="4034269" y="2840745"/>
              <a:ext cx="40212" cy="36437"/>
              <a:chOff x="4293400" y="2574725"/>
              <a:chExt cx="84425" cy="80100"/>
            </a:xfrm>
          </p:grpSpPr>
          <p:sp>
            <p:nvSpPr>
              <p:cNvPr id="1935" name="Google Shape;1935;p8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IN"/>
              </a:p>
            </p:txBody>
          </p:sp>
          <p:sp>
            <p:nvSpPr>
              <p:cNvPr id="1936" name="Google Shape;1936;p8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 name="Google Shape;1937;p85"/>
            <p:cNvGrpSpPr/>
            <p:nvPr/>
          </p:nvGrpSpPr>
          <p:grpSpPr>
            <a:xfrm>
              <a:off x="3894606" y="2334874"/>
              <a:ext cx="913198" cy="518984"/>
              <a:chOff x="4000175" y="1462675"/>
              <a:chExt cx="1917275" cy="1140875"/>
            </a:xfrm>
          </p:grpSpPr>
          <p:sp>
            <p:nvSpPr>
              <p:cNvPr id="1938" name="Google Shape;1938;p8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IN"/>
              </a:p>
            </p:txBody>
          </p:sp>
          <p:grpSp>
            <p:nvGrpSpPr>
              <p:cNvPr id="1939" name="Google Shape;1939;p85"/>
              <p:cNvGrpSpPr/>
              <p:nvPr/>
            </p:nvGrpSpPr>
            <p:grpSpPr>
              <a:xfrm>
                <a:off x="4000175" y="1462675"/>
                <a:ext cx="1917275" cy="1140875"/>
                <a:chOff x="4000175" y="1462675"/>
                <a:chExt cx="1917275" cy="1140875"/>
              </a:xfrm>
            </p:grpSpPr>
            <p:sp>
              <p:nvSpPr>
                <p:cNvPr id="1940" name="Google Shape;1940;p8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IN"/>
                </a:p>
              </p:txBody>
            </p:sp>
            <p:sp>
              <p:nvSpPr>
                <p:cNvPr id="1941" name="Google Shape;1941;p8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45" name="Google Shape;1945;p8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46" name="Google Shape;1946;p85"/>
            <p:cNvGrpSpPr/>
            <p:nvPr/>
          </p:nvGrpSpPr>
          <p:grpSpPr>
            <a:xfrm>
              <a:off x="3875768" y="2846704"/>
              <a:ext cx="44796" cy="47366"/>
              <a:chOff x="3960625" y="2587825"/>
              <a:chExt cx="94050" cy="104125"/>
            </a:xfrm>
          </p:grpSpPr>
          <p:sp>
            <p:nvSpPr>
              <p:cNvPr id="1947" name="Google Shape;1947;p8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IN"/>
              </a:p>
            </p:txBody>
          </p:sp>
          <p:sp>
            <p:nvSpPr>
              <p:cNvPr id="1948" name="Google Shape;1948;p8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85"/>
            <p:cNvGrpSpPr/>
            <p:nvPr/>
          </p:nvGrpSpPr>
          <p:grpSpPr>
            <a:xfrm>
              <a:off x="3782759" y="2807162"/>
              <a:ext cx="82686" cy="85487"/>
              <a:chOff x="3765350" y="2500900"/>
              <a:chExt cx="173600" cy="187925"/>
            </a:xfrm>
          </p:grpSpPr>
          <p:sp>
            <p:nvSpPr>
              <p:cNvPr id="1950" name="Google Shape;1950;p8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IN"/>
              </a:p>
            </p:txBody>
          </p:sp>
          <p:sp>
            <p:nvSpPr>
              <p:cNvPr id="1951" name="Google Shape;1951;p8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8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8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8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8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85"/>
            <p:cNvGrpSpPr/>
            <p:nvPr/>
          </p:nvGrpSpPr>
          <p:grpSpPr>
            <a:xfrm>
              <a:off x="3775674" y="2798496"/>
              <a:ext cx="40545" cy="23564"/>
              <a:chOff x="3750475" y="2481850"/>
              <a:chExt cx="85125" cy="51800"/>
            </a:xfrm>
          </p:grpSpPr>
          <p:sp>
            <p:nvSpPr>
              <p:cNvPr id="1957" name="Google Shape;1957;p8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8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IN"/>
              </a:p>
            </p:txBody>
          </p:sp>
        </p:grpSp>
        <p:grpSp>
          <p:nvGrpSpPr>
            <p:cNvPr id="1959" name="Google Shape;1959;p85"/>
            <p:cNvGrpSpPr/>
            <p:nvPr/>
          </p:nvGrpSpPr>
          <p:grpSpPr>
            <a:xfrm>
              <a:off x="3716946" y="2776024"/>
              <a:ext cx="81971" cy="76912"/>
              <a:chOff x="3627175" y="2432450"/>
              <a:chExt cx="172100" cy="169075"/>
            </a:xfrm>
          </p:grpSpPr>
          <p:sp>
            <p:nvSpPr>
              <p:cNvPr id="1960" name="Google Shape;1960;p8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8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IN"/>
              </a:p>
            </p:txBody>
          </p:sp>
          <p:sp>
            <p:nvSpPr>
              <p:cNvPr id="1962" name="Google Shape;1962;p8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IN"/>
              </a:p>
            </p:txBody>
          </p:sp>
        </p:grpSp>
        <p:grpSp>
          <p:nvGrpSpPr>
            <p:cNvPr id="1963" name="Google Shape;1963;p85"/>
            <p:cNvGrpSpPr/>
            <p:nvPr/>
          </p:nvGrpSpPr>
          <p:grpSpPr>
            <a:xfrm>
              <a:off x="3685682" y="2845624"/>
              <a:ext cx="29311" cy="45055"/>
              <a:chOff x="3561536" y="2585450"/>
              <a:chExt cx="61539" cy="99045"/>
            </a:xfrm>
          </p:grpSpPr>
          <p:sp>
            <p:nvSpPr>
              <p:cNvPr id="1964" name="Google Shape;1964;p8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8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IN"/>
              </a:p>
            </p:txBody>
          </p:sp>
        </p:grpSp>
        <p:grpSp>
          <p:nvGrpSpPr>
            <p:cNvPr id="1966" name="Google Shape;1966;p85"/>
            <p:cNvGrpSpPr/>
            <p:nvPr/>
          </p:nvGrpSpPr>
          <p:grpSpPr>
            <a:xfrm>
              <a:off x="3849905" y="2572252"/>
              <a:ext cx="74339" cy="119559"/>
              <a:chOff x="3906325" y="1984500"/>
              <a:chExt cx="156075" cy="262825"/>
            </a:xfrm>
          </p:grpSpPr>
          <p:sp>
            <p:nvSpPr>
              <p:cNvPr id="1967" name="Google Shape;1967;p8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IN"/>
              </a:p>
            </p:txBody>
          </p:sp>
          <p:sp>
            <p:nvSpPr>
              <p:cNvPr id="1968" name="Google Shape;1968;p8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85"/>
            <p:cNvGrpSpPr/>
            <p:nvPr/>
          </p:nvGrpSpPr>
          <p:grpSpPr>
            <a:xfrm>
              <a:off x="2654821" y="2414345"/>
              <a:ext cx="667570" cy="558731"/>
              <a:chOff x="1397225" y="1637375"/>
              <a:chExt cx="1401575" cy="1228250"/>
            </a:xfrm>
          </p:grpSpPr>
          <p:sp>
            <p:nvSpPr>
              <p:cNvPr id="1970" name="Google Shape;1970;p8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IN"/>
              </a:p>
            </p:txBody>
          </p:sp>
          <p:grpSp>
            <p:nvGrpSpPr>
              <p:cNvPr id="1971" name="Google Shape;1971;p85"/>
              <p:cNvGrpSpPr/>
              <p:nvPr/>
            </p:nvGrpSpPr>
            <p:grpSpPr>
              <a:xfrm>
                <a:off x="1397225" y="1637375"/>
                <a:ext cx="1398775" cy="1228250"/>
                <a:chOff x="1397225" y="1637375"/>
                <a:chExt cx="1398775" cy="1228250"/>
              </a:xfrm>
            </p:grpSpPr>
            <p:sp>
              <p:nvSpPr>
                <p:cNvPr id="1972" name="Google Shape;1972;p8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8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74" name="Google Shape;1974;p85"/>
            <p:cNvGrpSpPr/>
            <p:nvPr/>
          </p:nvGrpSpPr>
          <p:grpSpPr>
            <a:xfrm>
              <a:off x="3230417" y="3103734"/>
              <a:ext cx="282982" cy="280332"/>
              <a:chOff x="2605700" y="3152850"/>
              <a:chExt cx="594125" cy="616250"/>
            </a:xfrm>
          </p:grpSpPr>
          <p:sp>
            <p:nvSpPr>
              <p:cNvPr id="1975" name="Google Shape;1975;p8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IN"/>
              </a:p>
            </p:txBody>
          </p:sp>
          <p:sp>
            <p:nvSpPr>
              <p:cNvPr id="1976" name="Google Shape;1976;p8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977" name="Google Shape;1977;p85"/>
            <p:cNvGrpSpPr/>
            <p:nvPr/>
          </p:nvGrpSpPr>
          <p:grpSpPr>
            <a:xfrm>
              <a:off x="3265985" y="3226989"/>
              <a:ext cx="87151" cy="346202"/>
              <a:chOff x="2680375" y="3423800"/>
              <a:chExt cx="182975" cy="761050"/>
            </a:xfrm>
          </p:grpSpPr>
          <p:sp>
            <p:nvSpPr>
              <p:cNvPr id="1978" name="Google Shape;1978;p8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IN"/>
              </a:p>
            </p:txBody>
          </p:sp>
          <p:sp>
            <p:nvSpPr>
              <p:cNvPr id="1979" name="Google Shape;1979;p8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0" name="Google Shape;1980;p85"/>
            <p:cNvGrpSpPr/>
            <p:nvPr/>
          </p:nvGrpSpPr>
          <p:grpSpPr>
            <a:xfrm>
              <a:off x="3855466" y="3289811"/>
              <a:ext cx="112514" cy="94210"/>
              <a:chOff x="3918000" y="3561900"/>
              <a:chExt cx="236225" cy="207100"/>
            </a:xfrm>
          </p:grpSpPr>
          <p:sp>
            <p:nvSpPr>
              <p:cNvPr id="1981" name="Google Shape;1981;p8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IN"/>
              </a:p>
            </p:txBody>
          </p:sp>
          <p:sp>
            <p:nvSpPr>
              <p:cNvPr id="1982" name="Google Shape;1982;p8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3" name="Google Shape;1983;p8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8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8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986" name="Google Shape;1986;p85"/>
            <p:cNvGrpSpPr/>
            <p:nvPr/>
          </p:nvGrpSpPr>
          <p:grpSpPr>
            <a:xfrm>
              <a:off x="2905224" y="2311071"/>
              <a:ext cx="596721" cy="528992"/>
              <a:chOff x="1922950" y="1410350"/>
              <a:chExt cx="1252825" cy="1162875"/>
            </a:xfrm>
          </p:grpSpPr>
          <p:sp>
            <p:nvSpPr>
              <p:cNvPr id="1987" name="Google Shape;1987;p8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8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8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8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8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8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8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8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8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8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8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8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8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8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8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8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003" name="Google Shape;2003;p8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8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8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8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8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8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8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8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8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8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8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8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8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8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8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8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8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8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8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8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23" name="Google Shape;2023;p8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24" name="Google Shape;2024;p8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5" name="Google Shape;2025;p85"/>
            <p:cNvGrpSpPr/>
            <p:nvPr/>
          </p:nvGrpSpPr>
          <p:grpSpPr>
            <a:xfrm>
              <a:off x="3280929" y="3294542"/>
              <a:ext cx="109894" cy="272224"/>
              <a:chOff x="2711750" y="3572300"/>
              <a:chExt cx="230725" cy="598425"/>
            </a:xfrm>
          </p:grpSpPr>
          <p:sp>
            <p:nvSpPr>
              <p:cNvPr id="2026" name="Google Shape;2026;p8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8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 name="Google Shape;2028;p8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9" name="Google Shape;2029;p85"/>
            <p:cNvGrpSpPr/>
            <p:nvPr/>
          </p:nvGrpSpPr>
          <p:grpSpPr>
            <a:xfrm>
              <a:off x="3790439" y="2408636"/>
              <a:ext cx="73017" cy="75684"/>
              <a:chOff x="3781475" y="1624825"/>
              <a:chExt cx="153300" cy="166375"/>
            </a:xfrm>
          </p:grpSpPr>
          <p:sp>
            <p:nvSpPr>
              <p:cNvPr id="2030" name="Google Shape;2030;p8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8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8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8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4" name="Google Shape;2034;p8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8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8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8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8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8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8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1" name="Google Shape;2041;p85"/>
            <p:cNvGrpSpPr/>
            <p:nvPr/>
          </p:nvGrpSpPr>
          <p:grpSpPr>
            <a:xfrm>
              <a:off x="4403342" y="3107749"/>
              <a:ext cx="316680" cy="101374"/>
              <a:chOff x="5068275" y="3161675"/>
              <a:chExt cx="664875" cy="222850"/>
            </a:xfrm>
          </p:grpSpPr>
          <p:sp>
            <p:nvSpPr>
              <p:cNvPr id="2042" name="Google Shape;2042;p8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8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8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8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6" name="Google Shape;2046;p8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8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8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8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8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8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8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8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8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8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8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8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8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8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8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8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8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8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8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8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8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8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8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8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8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8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8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8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8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5" name="Google Shape;2075;p85"/>
            <p:cNvGrpSpPr/>
            <p:nvPr/>
          </p:nvGrpSpPr>
          <p:grpSpPr>
            <a:xfrm>
              <a:off x="3697513" y="2707266"/>
              <a:ext cx="59549" cy="79733"/>
              <a:chOff x="3586375" y="2281300"/>
              <a:chExt cx="125025" cy="175275"/>
            </a:xfrm>
          </p:grpSpPr>
          <p:sp>
            <p:nvSpPr>
              <p:cNvPr id="2076" name="Google Shape;2076;p8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8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8" name="Google Shape;2078;p8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9" name="Google Shape;2079;p85"/>
            <p:cNvGrpSpPr/>
            <p:nvPr/>
          </p:nvGrpSpPr>
          <p:grpSpPr>
            <a:xfrm>
              <a:off x="4513224" y="3221724"/>
              <a:ext cx="274563" cy="280321"/>
              <a:chOff x="5298975" y="3412225"/>
              <a:chExt cx="576450" cy="616225"/>
            </a:xfrm>
          </p:grpSpPr>
          <p:sp>
            <p:nvSpPr>
              <p:cNvPr id="2080" name="Google Shape;2080;p8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81" name="Google Shape;2081;p8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85"/>
            <p:cNvGrpSpPr/>
            <p:nvPr/>
          </p:nvGrpSpPr>
          <p:grpSpPr>
            <a:xfrm>
              <a:off x="4824403" y="3421846"/>
              <a:ext cx="110132" cy="130647"/>
              <a:chOff x="5952300" y="3852150"/>
              <a:chExt cx="231225" cy="287200"/>
            </a:xfrm>
          </p:grpSpPr>
          <p:sp>
            <p:nvSpPr>
              <p:cNvPr id="2083" name="Google Shape;2083;p8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8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5" name="Google Shape;2085;p8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8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8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8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8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8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8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8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3" name="Google Shape;2093;p85"/>
            <p:cNvGrpSpPr/>
            <p:nvPr/>
          </p:nvGrpSpPr>
          <p:grpSpPr>
            <a:xfrm>
              <a:off x="4295710" y="3079670"/>
              <a:ext cx="14968" cy="27135"/>
              <a:chOff x="4842300" y="3099950"/>
              <a:chExt cx="31425" cy="59650"/>
            </a:xfrm>
          </p:grpSpPr>
          <p:sp>
            <p:nvSpPr>
              <p:cNvPr id="2094" name="Google Shape;2094;p8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8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8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8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8" name="Google Shape;2098;p8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8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8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8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8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8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8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8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6" name="Google Shape;2106;p85"/>
            <p:cNvGrpSpPr/>
            <p:nvPr/>
          </p:nvGrpSpPr>
          <p:grpSpPr>
            <a:xfrm>
              <a:off x="3831056" y="2816010"/>
              <a:ext cx="37378" cy="27612"/>
              <a:chOff x="3866750" y="2520350"/>
              <a:chExt cx="78475" cy="60700"/>
            </a:xfrm>
          </p:grpSpPr>
          <p:sp>
            <p:nvSpPr>
              <p:cNvPr id="2107" name="Google Shape;2107;p8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8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8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8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1" name="Google Shape;2111;p8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8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8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8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8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8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8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8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8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8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8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8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8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8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8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8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8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28" name="Google Shape;2128;p8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8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8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8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8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8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8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8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8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8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8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8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40" name="Google Shape;2140;p8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8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8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8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8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8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8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8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8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8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8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8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8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3" name="Google Shape;2153;p85"/>
            <p:cNvGrpSpPr/>
            <p:nvPr/>
          </p:nvGrpSpPr>
          <p:grpSpPr>
            <a:xfrm>
              <a:off x="3632736" y="3051591"/>
              <a:ext cx="63288" cy="45217"/>
              <a:chOff x="3450375" y="3038225"/>
              <a:chExt cx="132875" cy="99400"/>
            </a:xfrm>
          </p:grpSpPr>
          <p:sp>
            <p:nvSpPr>
              <p:cNvPr id="2154" name="Google Shape;2154;p8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6" name="Google Shape;2156;p8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65" name="Google Shape;2165;p8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175" name="Google Shape;2175;p8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181" name="Google Shape;2181;p8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8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 name="Google Shape;2191;p85"/>
          <p:cNvGrpSpPr/>
          <p:nvPr/>
        </p:nvGrpSpPr>
        <p:grpSpPr>
          <a:xfrm>
            <a:off x="719116" y="2850945"/>
            <a:ext cx="2622876" cy="1333540"/>
            <a:chOff x="238125" y="1038125"/>
            <a:chExt cx="7146800" cy="3633625"/>
          </a:xfrm>
        </p:grpSpPr>
        <p:sp>
          <p:nvSpPr>
            <p:cNvPr id="2192" name="Google Shape;2192;p8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8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8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8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8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85"/>
          <p:cNvGrpSpPr/>
          <p:nvPr/>
        </p:nvGrpSpPr>
        <p:grpSpPr>
          <a:xfrm>
            <a:off x="5834044" y="993055"/>
            <a:ext cx="2590840" cy="1380235"/>
            <a:chOff x="233350" y="949250"/>
            <a:chExt cx="7137300" cy="3802300"/>
          </a:xfrm>
        </p:grpSpPr>
        <p:sp>
          <p:nvSpPr>
            <p:cNvPr id="3765" name="Google Shape;3765;p8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6" name="Google Shape;3816;p85"/>
          <p:cNvGrpSpPr/>
          <p:nvPr/>
        </p:nvGrpSpPr>
        <p:grpSpPr>
          <a:xfrm>
            <a:off x="7648473" y="3037828"/>
            <a:ext cx="104231" cy="320340"/>
            <a:chOff x="7564426" y="3224343"/>
            <a:chExt cx="119985" cy="368801"/>
          </a:xfrm>
        </p:grpSpPr>
        <p:sp>
          <p:nvSpPr>
            <p:cNvPr id="3817" name="Google Shape;3817;p8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85"/>
          <p:cNvGrpSpPr/>
          <p:nvPr/>
        </p:nvGrpSpPr>
        <p:grpSpPr>
          <a:xfrm>
            <a:off x="7347962" y="3031929"/>
            <a:ext cx="189489" cy="332132"/>
            <a:chOff x="8370831" y="3202002"/>
            <a:chExt cx="218129" cy="382376"/>
          </a:xfrm>
        </p:grpSpPr>
        <p:sp>
          <p:nvSpPr>
            <p:cNvPr id="3820" name="Google Shape;3820;p8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2" name="Google Shape;3822;p85"/>
          <p:cNvGrpSpPr/>
          <p:nvPr/>
        </p:nvGrpSpPr>
        <p:grpSpPr>
          <a:xfrm>
            <a:off x="8071351" y="3443061"/>
            <a:ext cx="309429" cy="267000"/>
            <a:chOff x="6742064" y="3750480"/>
            <a:chExt cx="399315" cy="344560"/>
          </a:xfrm>
        </p:grpSpPr>
        <p:sp>
          <p:nvSpPr>
            <p:cNvPr id="3823" name="Google Shape;3823;p8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5" name="Google Shape;3825;p85"/>
          <p:cNvGrpSpPr/>
          <p:nvPr/>
        </p:nvGrpSpPr>
        <p:grpSpPr>
          <a:xfrm>
            <a:off x="7610370" y="3794109"/>
            <a:ext cx="180437" cy="281608"/>
            <a:chOff x="7248525" y="3739696"/>
            <a:chExt cx="230531" cy="359790"/>
          </a:xfrm>
        </p:grpSpPr>
        <p:sp>
          <p:nvSpPr>
            <p:cNvPr id="3826" name="Google Shape;3826;p8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8" name="Google Shape;3828;p85"/>
          <p:cNvGrpSpPr/>
          <p:nvPr/>
        </p:nvGrpSpPr>
        <p:grpSpPr>
          <a:xfrm>
            <a:off x="7856289" y="3437333"/>
            <a:ext cx="162896" cy="278710"/>
            <a:chOff x="7601242" y="3729267"/>
            <a:chExt cx="222566" cy="380803"/>
          </a:xfrm>
        </p:grpSpPr>
        <p:sp>
          <p:nvSpPr>
            <p:cNvPr id="3829" name="Google Shape;3829;p8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1" name="Google Shape;3831;p85"/>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2" name="Google Shape;3832;p85"/>
          <p:cNvGrpSpPr/>
          <p:nvPr/>
        </p:nvGrpSpPr>
        <p:grpSpPr>
          <a:xfrm>
            <a:off x="7345935" y="3438473"/>
            <a:ext cx="193543" cy="275990"/>
            <a:chOff x="8304647" y="3738687"/>
            <a:chExt cx="225076" cy="320956"/>
          </a:xfrm>
        </p:grpSpPr>
        <p:sp>
          <p:nvSpPr>
            <p:cNvPr id="3833" name="Google Shape;3833;p8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6" name="Google Shape;3836;p85"/>
          <p:cNvGrpSpPr/>
          <p:nvPr/>
        </p:nvGrpSpPr>
        <p:grpSpPr>
          <a:xfrm>
            <a:off x="7618427" y="3438473"/>
            <a:ext cx="178492" cy="275990"/>
            <a:chOff x="8615101" y="3738687"/>
            <a:chExt cx="207573" cy="320956"/>
          </a:xfrm>
        </p:grpSpPr>
        <p:sp>
          <p:nvSpPr>
            <p:cNvPr id="3837" name="Google Shape;3837;p8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0" name="Google Shape;3840;p85"/>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1" name="Google Shape;3841;p85"/>
          <p:cNvGrpSpPr/>
          <p:nvPr/>
        </p:nvGrpSpPr>
        <p:grpSpPr>
          <a:xfrm>
            <a:off x="6013132" y="3559961"/>
            <a:ext cx="557671" cy="511283"/>
            <a:chOff x="6015419" y="3716859"/>
            <a:chExt cx="557671" cy="511283"/>
          </a:xfrm>
        </p:grpSpPr>
        <p:sp>
          <p:nvSpPr>
            <p:cNvPr id="3842" name="Google Shape;3842;p8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3" name="Google Shape;3843;p85"/>
            <p:cNvGrpSpPr/>
            <p:nvPr/>
          </p:nvGrpSpPr>
          <p:grpSpPr>
            <a:xfrm>
              <a:off x="6036094" y="3716980"/>
              <a:ext cx="529860" cy="510468"/>
              <a:chOff x="6036094" y="3716980"/>
              <a:chExt cx="529860" cy="510468"/>
            </a:xfrm>
          </p:grpSpPr>
          <p:sp>
            <p:nvSpPr>
              <p:cNvPr id="3844" name="Google Shape;3844;p8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54" name="Google Shape;3854;p85"/>
          <p:cNvGrpSpPr/>
          <p:nvPr/>
        </p:nvGrpSpPr>
        <p:grpSpPr>
          <a:xfrm>
            <a:off x="6642017" y="2916730"/>
            <a:ext cx="576302" cy="511871"/>
            <a:chOff x="6644304" y="3073628"/>
            <a:chExt cx="576302" cy="511871"/>
          </a:xfrm>
        </p:grpSpPr>
        <p:sp>
          <p:nvSpPr>
            <p:cNvPr id="3855" name="Google Shape;3855;p8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6" name="Google Shape;3856;p85"/>
            <p:cNvGrpSpPr/>
            <p:nvPr/>
          </p:nvGrpSpPr>
          <p:grpSpPr>
            <a:xfrm>
              <a:off x="6712169" y="3085440"/>
              <a:ext cx="481622" cy="494913"/>
              <a:chOff x="6712169" y="3085440"/>
              <a:chExt cx="481622" cy="494913"/>
            </a:xfrm>
          </p:grpSpPr>
          <p:sp>
            <p:nvSpPr>
              <p:cNvPr id="3857" name="Google Shape;3857;p8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2" name="Google Shape;3862;p8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5" name="Google Shape;3865;p85"/>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6" name="Google Shape;3866;p85"/>
          <p:cNvGrpSpPr/>
          <p:nvPr/>
        </p:nvGrpSpPr>
        <p:grpSpPr>
          <a:xfrm>
            <a:off x="6649868" y="3559725"/>
            <a:ext cx="560631" cy="511352"/>
            <a:chOff x="6652154" y="3716623"/>
            <a:chExt cx="560631" cy="511352"/>
          </a:xfrm>
        </p:grpSpPr>
        <p:sp>
          <p:nvSpPr>
            <p:cNvPr id="3867" name="Google Shape;3867;p8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8" name="Google Shape;3868;p85"/>
            <p:cNvGrpSpPr/>
            <p:nvPr/>
          </p:nvGrpSpPr>
          <p:grpSpPr>
            <a:xfrm>
              <a:off x="6669657" y="3716715"/>
              <a:ext cx="466779" cy="464290"/>
              <a:chOff x="6669657" y="3716715"/>
              <a:chExt cx="466779" cy="464290"/>
            </a:xfrm>
          </p:grpSpPr>
          <p:sp>
            <p:nvSpPr>
              <p:cNvPr id="3869" name="Google Shape;3869;p8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82" name="Google Shape;3882;p85"/>
          <p:cNvGrpSpPr/>
          <p:nvPr/>
        </p:nvGrpSpPr>
        <p:grpSpPr>
          <a:xfrm>
            <a:off x="7843959" y="3841134"/>
            <a:ext cx="187557" cy="187557"/>
            <a:chOff x="8565775" y="671075"/>
            <a:chExt cx="441000" cy="441000"/>
          </a:xfrm>
        </p:grpSpPr>
        <p:sp>
          <p:nvSpPr>
            <p:cNvPr id="3883" name="Google Shape;3883;p8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5" name="Google Shape;3885;p85"/>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5"/>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7" name="Google Shape;3887;p85"/>
          <p:cNvGrpSpPr/>
          <p:nvPr/>
        </p:nvGrpSpPr>
        <p:grpSpPr>
          <a:xfrm>
            <a:off x="5997814" y="2919352"/>
            <a:ext cx="587871" cy="512373"/>
            <a:chOff x="6000100" y="3076250"/>
            <a:chExt cx="587871" cy="512373"/>
          </a:xfrm>
        </p:grpSpPr>
        <p:sp>
          <p:nvSpPr>
            <p:cNvPr id="3888" name="Google Shape;3888;p8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9" name="Google Shape;3889;p85"/>
            <p:cNvGrpSpPr/>
            <p:nvPr/>
          </p:nvGrpSpPr>
          <p:grpSpPr>
            <a:xfrm>
              <a:off x="6031360" y="3076713"/>
              <a:ext cx="539107" cy="480965"/>
              <a:chOff x="6031360" y="3076713"/>
              <a:chExt cx="539107" cy="480965"/>
            </a:xfrm>
          </p:grpSpPr>
          <p:sp>
            <p:nvSpPr>
              <p:cNvPr id="3890" name="Google Shape;3890;p8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7" name="Google Shape;3897;p85"/>
          <p:cNvGrpSpPr/>
          <p:nvPr/>
        </p:nvGrpSpPr>
        <p:grpSpPr>
          <a:xfrm>
            <a:off x="3369305" y="938716"/>
            <a:ext cx="2310381" cy="1488888"/>
            <a:chOff x="229225" y="549050"/>
            <a:chExt cx="7161750" cy="4615275"/>
          </a:xfrm>
        </p:grpSpPr>
        <p:sp>
          <p:nvSpPr>
            <p:cNvPr id="3898" name="Google Shape;3898;p8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85"/>
          <p:cNvGrpSpPr/>
          <p:nvPr/>
        </p:nvGrpSpPr>
        <p:grpSpPr>
          <a:xfrm>
            <a:off x="3514723" y="2830563"/>
            <a:ext cx="2310282" cy="1374222"/>
            <a:chOff x="238125" y="732525"/>
            <a:chExt cx="7130500" cy="4241425"/>
          </a:xfrm>
        </p:grpSpPr>
        <p:sp>
          <p:nvSpPr>
            <p:cNvPr id="4016" name="Google Shape;4016;p8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133"/>
        <p:cNvGrpSpPr/>
        <p:nvPr/>
      </p:nvGrpSpPr>
      <p:grpSpPr>
        <a:xfrm>
          <a:off x="0" y="0"/>
          <a:ext cx="0" cy="0"/>
          <a:chOff x="0" y="0"/>
          <a:chExt cx="0" cy="0"/>
        </a:xfrm>
      </p:grpSpPr>
      <p:grpSp>
        <p:nvGrpSpPr>
          <p:cNvPr id="4134" name="Google Shape;4134;p86"/>
          <p:cNvGrpSpPr/>
          <p:nvPr/>
        </p:nvGrpSpPr>
        <p:grpSpPr>
          <a:xfrm>
            <a:off x="725414" y="969763"/>
            <a:ext cx="2507799" cy="206239"/>
            <a:chOff x="106648" y="895722"/>
            <a:chExt cx="4481413" cy="374300"/>
          </a:xfrm>
        </p:grpSpPr>
        <p:grpSp>
          <p:nvGrpSpPr>
            <p:cNvPr id="4135" name="Google Shape;4135;p86"/>
            <p:cNvGrpSpPr/>
            <p:nvPr/>
          </p:nvGrpSpPr>
          <p:grpSpPr>
            <a:xfrm>
              <a:off x="2233276" y="895722"/>
              <a:ext cx="1082667" cy="223591"/>
              <a:chOff x="4808316" y="2800065"/>
              <a:chExt cx="1999386" cy="412910"/>
            </a:xfrm>
          </p:grpSpPr>
          <p:sp>
            <p:nvSpPr>
              <p:cNvPr id="4136" name="Google Shape;4136;p8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7" name="Google Shape;4137;p86"/>
              <p:cNvGrpSpPr/>
              <p:nvPr/>
            </p:nvGrpSpPr>
            <p:grpSpPr>
              <a:xfrm>
                <a:off x="4808316" y="2800065"/>
                <a:ext cx="92400" cy="411825"/>
                <a:chOff x="845575" y="2563700"/>
                <a:chExt cx="92400" cy="411825"/>
              </a:xfrm>
            </p:grpSpPr>
            <p:cxnSp>
              <p:nvCxnSpPr>
                <p:cNvPr id="4138" name="Google Shape;4138;p8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39" name="Google Shape;4139;p8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0" name="Google Shape;4140;p86"/>
            <p:cNvGrpSpPr/>
            <p:nvPr/>
          </p:nvGrpSpPr>
          <p:grpSpPr>
            <a:xfrm>
              <a:off x="106648" y="895722"/>
              <a:ext cx="1088401" cy="223591"/>
              <a:chOff x="881025" y="2800065"/>
              <a:chExt cx="2009975" cy="412910"/>
            </a:xfrm>
          </p:grpSpPr>
          <p:sp>
            <p:nvSpPr>
              <p:cNvPr id="4141" name="Google Shape;4141;p8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2" name="Google Shape;4142;p86"/>
              <p:cNvGrpSpPr/>
              <p:nvPr/>
            </p:nvGrpSpPr>
            <p:grpSpPr>
              <a:xfrm>
                <a:off x="881025" y="2800065"/>
                <a:ext cx="92400" cy="411825"/>
                <a:chOff x="845575" y="2563700"/>
                <a:chExt cx="92400" cy="411825"/>
              </a:xfrm>
            </p:grpSpPr>
            <p:cxnSp>
              <p:nvCxnSpPr>
                <p:cNvPr id="4143" name="Google Shape;4143;p8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44" name="Google Shape;4144;p8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5" name="Google Shape;4145;p86"/>
            <p:cNvGrpSpPr/>
            <p:nvPr/>
          </p:nvGrpSpPr>
          <p:grpSpPr>
            <a:xfrm>
              <a:off x="1172346" y="1047018"/>
              <a:ext cx="1083151" cy="223003"/>
              <a:chOff x="2849073" y="3079467"/>
              <a:chExt cx="2000279" cy="411825"/>
            </a:xfrm>
          </p:grpSpPr>
          <p:sp>
            <p:nvSpPr>
              <p:cNvPr id="4146" name="Google Shape;4146;p8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7" name="Google Shape;4147;p86"/>
              <p:cNvGrpSpPr/>
              <p:nvPr/>
            </p:nvGrpSpPr>
            <p:grpSpPr>
              <a:xfrm rot="10800000">
                <a:off x="2849073" y="3079467"/>
                <a:ext cx="92400" cy="411825"/>
                <a:chOff x="2070100" y="2563700"/>
                <a:chExt cx="92400" cy="411825"/>
              </a:xfrm>
            </p:grpSpPr>
            <p:cxnSp>
              <p:nvCxnSpPr>
                <p:cNvPr id="4148" name="Google Shape;4148;p8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49" name="Google Shape;4149;p8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0" name="Google Shape;4150;p86"/>
            <p:cNvGrpSpPr/>
            <p:nvPr/>
          </p:nvGrpSpPr>
          <p:grpSpPr>
            <a:xfrm>
              <a:off x="3290132" y="1047018"/>
              <a:ext cx="1297929" cy="223003"/>
              <a:chOff x="6760035" y="3079467"/>
              <a:chExt cx="2396914" cy="411825"/>
            </a:xfrm>
          </p:grpSpPr>
          <p:sp>
            <p:nvSpPr>
              <p:cNvPr id="4151" name="Google Shape;4151;p8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2" name="Google Shape;4152;p86"/>
              <p:cNvGrpSpPr/>
              <p:nvPr/>
            </p:nvGrpSpPr>
            <p:grpSpPr>
              <a:xfrm rot="10800000">
                <a:off x="6760035" y="3079467"/>
                <a:ext cx="92400" cy="411825"/>
                <a:chOff x="2070100" y="2563700"/>
                <a:chExt cx="92400" cy="411825"/>
              </a:xfrm>
            </p:grpSpPr>
            <p:cxnSp>
              <p:nvCxnSpPr>
                <p:cNvPr id="4153" name="Google Shape;4153;p8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54" name="Google Shape;4154;p8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55" name="Google Shape;4155;p86"/>
          <p:cNvGrpSpPr/>
          <p:nvPr/>
        </p:nvGrpSpPr>
        <p:grpSpPr>
          <a:xfrm>
            <a:off x="2143176" y="3369134"/>
            <a:ext cx="1086701" cy="799429"/>
            <a:chOff x="2183288" y="3555572"/>
            <a:chExt cx="1136241" cy="835873"/>
          </a:xfrm>
        </p:grpSpPr>
        <p:sp>
          <p:nvSpPr>
            <p:cNvPr id="4156" name="Google Shape;4156;p8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7" name="Google Shape;4157;p86"/>
            <p:cNvGrpSpPr/>
            <p:nvPr/>
          </p:nvGrpSpPr>
          <p:grpSpPr>
            <a:xfrm>
              <a:off x="2205895" y="3637269"/>
              <a:ext cx="1089848" cy="724993"/>
              <a:chOff x="2205895" y="3637269"/>
              <a:chExt cx="1089848" cy="724993"/>
            </a:xfrm>
          </p:grpSpPr>
          <p:sp>
            <p:nvSpPr>
              <p:cNvPr id="4158" name="Google Shape;4158;p8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4" name="Google Shape;4164;p8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65" name="Google Shape;4165;p8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66" name="Google Shape;4166;p86"/>
            <p:cNvGrpSpPr/>
            <p:nvPr/>
          </p:nvGrpSpPr>
          <p:grpSpPr>
            <a:xfrm>
              <a:off x="3173850" y="3779426"/>
              <a:ext cx="145679" cy="70048"/>
              <a:chOff x="3173850" y="3779426"/>
              <a:chExt cx="145679" cy="70048"/>
            </a:xfrm>
          </p:grpSpPr>
          <p:cxnSp>
            <p:nvCxnSpPr>
              <p:cNvPr id="4167" name="Google Shape;4167;p8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168" name="Google Shape;4168;p8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9" name="Google Shape;4169;p86"/>
            <p:cNvGrpSpPr/>
            <p:nvPr/>
          </p:nvGrpSpPr>
          <p:grpSpPr>
            <a:xfrm>
              <a:off x="2183288" y="4139483"/>
              <a:ext cx="145133" cy="70048"/>
              <a:chOff x="2183288" y="4139483"/>
              <a:chExt cx="145133" cy="70048"/>
            </a:xfrm>
          </p:grpSpPr>
          <p:cxnSp>
            <p:nvCxnSpPr>
              <p:cNvPr id="4170" name="Google Shape;4170;p8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171" name="Google Shape;4171;p8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2" name="Google Shape;4172;p8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73" name="Google Shape;4173;p8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74" name="Google Shape;4174;p86"/>
            <p:cNvGrpSpPr/>
            <p:nvPr/>
          </p:nvGrpSpPr>
          <p:grpSpPr>
            <a:xfrm>
              <a:off x="2943836" y="4268886"/>
              <a:ext cx="60717" cy="122559"/>
              <a:chOff x="2943836" y="4268886"/>
              <a:chExt cx="60717" cy="122559"/>
            </a:xfrm>
          </p:grpSpPr>
          <p:sp>
            <p:nvSpPr>
              <p:cNvPr id="4175" name="Google Shape;4175;p8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76" name="Google Shape;4176;p8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177" name="Google Shape;4177;p86"/>
          <p:cNvGrpSpPr/>
          <p:nvPr/>
        </p:nvGrpSpPr>
        <p:grpSpPr>
          <a:xfrm>
            <a:off x="3406121" y="1290134"/>
            <a:ext cx="1675870" cy="758251"/>
            <a:chOff x="3530532" y="1496185"/>
            <a:chExt cx="1562000" cy="706730"/>
          </a:xfrm>
        </p:grpSpPr>
        <p:cxnSp>
          <p:nvCxnSpPr>
            <p:cNvPr id="4178" name="Google Shape;4178;p8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179" name="Google Shape;4179;p86"/>
            <p:cNvGrpSpPr/>
            <p:nvPr/>
          </p:nvGrpSpPr>
          <p:grpSpPr>
            <a:xfrm>
              <a:off x="3530532" y="1496185"/>
              <a:ext cx="323430" cy="463587"/>
              <a:chOff x="3530532" y="1496185"/>
              <a:chExt cx="323430" cy="463587"/>
            </a:xfrm>
          </p:grpSpPr>
          <p:grpSp>
            <p:nvGrpSpPr>
              <p:cNvPr id="4180" name="Google Shape;4180;p86"/>
              <p:cNvGrpSpPr/>
              <p:nvPr/>
            </p:nvGrpSpPr>
            <p:grpSpPr>
              <a:xfrm>
                <a:off x="3567462" y="1496185"/>
                <a:ext cx="286500" cy="361376"/>
                <a:chOff x="3567462" y="1496185"/>
                <a:chExt cx="286500" cy="361376"/>
              </a:xfrm>
            </p:grpSpPr>
            <p:cxnSp>
              <p:nvCxnSpPr>
                <p:cNvPr id="4181" name="Google Shape;4181;p8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82" name="Google Shape;4182;p8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3" name="Google Shape;4183;p8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4" name="Google Shape;4184;p86"/>
            <p:cNvGrpSpPr/>
            <p:nvPr/>
          </p:nvGrpSpPr>
          <p:grpSpPr>
            <a:xfrm>
              <a:off x="3891569" y="1779209"/>
              <a:ext cx="323945" cy="423706"/>
              <a:chOff x="3891569" y="1779209"/>
              <a:chExt cx="323945" cy="423706"/>
            </a:xfrm>
          </p:grpSpPr>
          <p:grpSp>
            <p:nvGrpSpPr>
              <p:cNvPr id="4185" name="Google Shape;4185;p86"/>
              <p:cNvGrpSpPr/>
              <p:nvPr/>
            </p:nvGrpSpPr>
            <p:grpSpPr>
              <a:xfrm>
                <a:off x="3929014" y="1881638"/>
                <a:ext cx="286500" cy="321278"/>
                <a:chOff x="3929014" y="1881638"/>
                <a:chExt cx="286500" cy="321278"/>
              </a:xfrm>
            </p:grpSpPr>
            <p:cxnSp>
              <p:nvCxnSpPr>
                <p:cNvPr id="4186" name="Google Shape;4186;p8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187" name="Google Shape;4187;p8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8" name="Google Shape;4188;p8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86"/>
            <p:cNvGrpSpPr/>
            <p:nvPr/>
          </p:nvGrpSpPr>
          <p:grpSpPr>
            <a:xfrm>
              <a:off x="4252606" y="1496185"/>
              <a:ext cx="324721" cy="463587"/>
              <a:chOff x="4252606" y="1496185"/>
              <a:chExt cx="324721" cy="463587"/>
            </a:xfrm>
          </p:grpSpPr>
          <p:grpSp>
            <p:nvGrpSpPr>
              <p:cNvPr id="4190" name="Google Shape;4190;p86"/>
              <p:cNvGrpSpPr/>
              <p:nvPr/>
            </p:nvGrpSpPr>
            <p:grpSpPr>
              <a:xfrm>
                <a:off x="4290828" y="1496185"/>
                <a:ext cx="286500" cy="361376"/>
                <a:chOff x="4290828" y="1496185"/>
                <a:chExt cx="286500" cy="361376"/>
              </a:xfrm>
            </p:grpSpPr>
            <p:cxnSp>
              <p:nvCxnSpPr>
                <p:cNvPr id="4191" name="Google Shape;4191;p8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92" name="Google Shape;4192;p8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3" name="Google Shape;4193;p8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4" name="Google Shape;4194;p86"/>
            <p:cNvGrpSpPr/>
            <p:nvPr/>
          </p:nvGrpSpPr>
          <p:grpSpPr>
            <a:xfrm>
              <a:off x="4613643" y="1763716"/>
              <a:ext cx="325308" cy="439200"/>
              <a:chOff x="4613643" y="1763716"/>
              <a:chExt cx="325308" cy="439200"/>
            </a:xfrm>
          </p:grpSpPr>
          <p:grpSp>
            <p:nvGrpSpPr>
              <p:cNvPr id="4195" name="Google Shape;4195;p86"/>
              <p:cNvGrpSpPr/>
              <p:nvPr/>
            </p:nvGrpSpPr>
            <p:grpSpPr>
              <a:xfrm>
                <a:off x="4652451" y="1879538"/>
                <a:ext cx="286500" cy="323378"/>
                <a:chOff x="4652451" y="1879538"/>
                <a:chExt cx="286500" cy="323378"/>
              </a:xfrm>
            </p:grpSpPr>
            <p:cxnSp>
              <p:nvCxnSpPr>
                <p:cNvPr id="4196" name="Google Shape;4196;p8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197" name="Google Shape;4197;p8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8" name="Google Shape;4198;p8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9" name="Google Shape;4199;p86"/>
          <p:cNvGrpSpPr/>
          <p:nvPr/>
        </p:nvGrpSpPr>
        <p:grpSpPr>
          <a:xfrm>
            <a:off x="3417981" y="2143759"/>
            <a:ext cx="1652173" cy="391517"/>
            <a:chOff x="3512551" y="2358270"/>
            <a:chExt cx="1597383" cy="378533"/>
          </a:xfrm>
        </p:grpSpPr>
        <p:cxnSp>
          <p:nvCxnSpPr>
            <p:cNvPr id="4200" name="Google Shape;4200;p86"/>
            <p:cNvCxnSpPr>
              <a:stCxn id="4201" idx="6"/>
              <a:endCxn id="420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203" name="Google Shape;4203;p86"/>
            <p:cNvGrpSpPr/>
            <p:nvPr/>
          </p:nvGrpSpPr>
          <p:grpSpPr>
            <a:xfrm>
              <a:off x="3512551" y="2358270"/>
              <a:ext cx="225647" cy="307714"/>
              <a:chOff x="2182679" y="2004714"/>
              <a:chExt cx="792300" cy="1080458"/>
            </a:xfrm>
          </p:grpSpPr>
          <p:cxnSp>
            <p:nvCxnSpPr>
              <p:cNvPr id="4204" name="Google Shape;4204;p86"/>
              <p:cNvCxnSpPr>
                <a:stCxn id="420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201" name="Google Shape;4201;p8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86"/>
            <p:cNvGrpSpPr/>
            <p:nvPr/>
          </p:nvGrpSpPr>
          <p:grpSpPr>
            <a:xfrm>
              <a:off x="3969644" y="2440153"/>
              <a:ext cx="225853" cy="296651"/>
              <a:chOff x="3775710" y="1729289"/>
              <a:chExt cx="136500" cy="179289"/>
            </a:xfrm>
          </p:grpSpPr>
          <p:cxnSp>
            <p:nvCxnSpPr>
              <p:cNvPr id="4207" name="Google Shape;4207;p8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208" name="Google Shape;4208;p8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86"/>
            <p:cNvGrpSpPr/>
            <p:nvPr/>
          </p:nvGrpSpPr>
          <p:grpSpPr>
            <a:xfrm>
              <a:off x="4427051" y="2358270"/>
              <a:ext cx="225647" cy="307714"/>
              <a:chOff x="5393704" y="2004714"/>
              <a:chExt cx="792300" cy="1080458"/>
            </a:xfrm>
          </p:grpSpPr>
          <p:cxnSp>
            <p:nvCxnSpPr>
              <p:cNvPr id="4211" name="Google Shape;4211;p86"/>
              <p:cNvCxnSpPr>
                <a:stCxn id="421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213" name="Google Shape;4213;p8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4" name="Google Shape;4214;p86"/>
            <p:cNvGrpSpPr/>
            <p:nvPr/>
          </p:nvGrpSpPr>
          <p:grpSpPr>
            <a:xfrm>
              <a:off x="4884287" y="2440252"/>
              <a:ext cx="225647" cy="296532"/>
              <a:chOff x="6999166" y="2292572"/>
              <a:chExt cx="792300" cy="1041192"/>
            </a:xfrm>
          </p:grpSpPr>
          <p:cxnSp>
            <p:nvCxnSpPr>
              <p:cNvPr id="4215" name="Google Shape;4215;p8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202" name="Google Shape;4202;p8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7" name="Google Shape;4217;p86"/>
          <p:cNvGrpSpPr/>
          <p:nvPr/>
        </p:nvGrpSpPr>
        <p:grpSpPr>
          <a:xfrm>
            <a:off x="6838789" y="979959"/>
            <a:ext cx="1581844" cy="732818"/>
            <a:chOff x="634175" y="2986275"/>
            <a:chExt cx="3147949" cy="1458344"/>
          </a:xfrm>
        </p:grpSpPr>
        <p:cxnSp>
          <p:nvCxnSpPr>
            <p:cNvPr id="4218" name="Google Shape;4218;p86"/>
            <p:cNvCxnSpPr>
              <a:stCxn id="4219" idx="4"/>
              <a:endCxn id="422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221" name="Google Shape;4221;p86"/>
            <p:cNvCxnSpPr>
              <a:stCxn id="4220" idx="0"/>
              <a:endCxn id="422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23" name="Google Shape;4223;p86"/>
            <p:cNvCxnSpPr>
              <a:stCxn id="4222" idx="4"/>
              <a:endCxn id="422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225" name="Google Shape;4225;p86"/>
            <p:cNvCxnSpPr>
              <a:stCxn id="4224" idx="0"/>
              <a:endCxn id="422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226" name="Google Shape;4226;p8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22" name="Google Shape;4222;p8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19" name="Google Shape;4219;p8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24" name="Google Shape;4224;p8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220" name="Google Shape;4220;p8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227" name="Google Shape;4227;p86"/>
          <p:cNvGrpSpPr/>
          <p:nvPr/>
        </p:nvGrpSpPr>
        <p:grpSpPr>
          <a:xfrm>
            <a:off x="3406504" y="2674269"/>
            <a:ext cx="1675128" cy="313674"/>
            <a:chOff x="998425" y="1182125"/>
            <a:chExt cx="1065400" cy="199500"/>
          </a:xfrm>
        </p:grpSpPr>
        <p:sp>
          <p:nvSpPr>
            <p:cNvPr id="4228" name="Google Shape;4228;p8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86"/>
          <p:cNvGrpSpPr/>
          <p:nvPr/>
        </p:nvGrpSpPr>
        <p:grpSpPr>
          <a:xfrm>
            <a:off x="3406503" y="3630235"/>
            <a:ext cx="1675129" cy="525345"/>
            <a:chOff x="5194708" y="3484366"/>
            <a:chExt cx="3148148" cy="987304"/>
          </a:xfrm>
        </p:grpSpPr>
        <p:grpSp>
          <p:nvGrpSpPr>
            <p:cNvPr id="4234" name="Google Shape;4234;p86"/>
            <p:cNvGrpSpPr/>
            <p:nvPr/>
          </p:nvGrpSpPr>
          <p:grpSpPr>
            <a:xfrm>
              <a:off x="7531521" y="3484366"/>
              <a:ext cx="811335" cy="987304"/>
              <a:chOff x="3379425" y="1617275"/>
              <a:chExt cx="1090650" cy="1327200"/>
            </a:xfrm>
          </p:grpSpPr>
          <p:sp>
            <p:nvSpPr>
              <p:cNvPr id="4235" name="Google Shape;4235;p8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8" name="Google Shape;4238;p86"/>
            <p:cNvGrpSpPr/>
            <p:nvPr/>
          </p:nvGrpSpPr>
          <p:grpSpPr>
            <a:xfrm>
              <a:off x="6752546" y="3484366"/>
              <a:ext cx="811428" cy="987304"/>
              <a:chOff x="2332275" y="1617275"/>
              <a:chExt cx="1090775" cy="1327200"/>
            </a:xfrm>
          </p:grpSpPr>
          <p:sp>
            <p:nvSpPr>
              <p:cNvPr id="4239" name="Google Shape;4239;p8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2" name="Google Shape;4242;p86"/>
            <p:cNvGrpSpPr/>
            <p:nvPr/>
          </p:nvGrpSpPr>
          <p:grpSpPr>
            <a:xfrm>
              <a:off x="5973664" y="3484366"/>
              <a:ext cx="811335" cy="987304"/>
              <a:chOff x="1285250" y="1617275"/>
              <a:chExt cx="1090650" cy="1327200"/>
            </a:xfrm>
          </p:grpSpPr>
          <p:sp>
            <p:nvSpPr>
              <p:cNvPr id="4243" name="Google Shape;4243;p8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86"/>
            <p:cNvGrpSpPr/>
            <p:nvPr/>
          </p:nvGrpSpPr>
          <p:grpSpPr>
            <a:xfrm>
              <a:off x="5194708" y="3484366"/>
              <a:ext cx="811409" cy="987304"/>
              <a:chOff x="238125" y="1617275"/>
              <a:chExt cx="1090750" cy="1327200"/>
            </a:xfrm>
          </p:grpSpPr>
          <p:sp>
            <p:nvSpPr>
              <p:cNvPr id="4247" name="Google Shape;4247;p8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0" name="Google Shape;4250;p86"/>
          <p:cNvGrpSpPr/>
          <p:nvPr/>
        </p:nvGrpSpPr>
        <p:grpSpPr>
          <a:xfrm>
            <a:off x="6840188" y="2276124"/>
            <a:ext cx="1579046" cy="522230"/>
            <a:chOff x="6853641" y="2534077"/>
            <a:chExt cx="1515545" cy="501229"/>
          </a:xfrm>
        </p:grpSpPr>
        <p:grpSp>
          <p:nvGrpSpPr>
            <p:cNvPr id="4251" name="Google Shape;4251;p86"/>
            <p:cNvGrpSpPr/>
            <p:nvPr/>
          </p:nvGrpSpPr>
          <p:grpSpPr>
            <a:xfrm>
              <a:off x="6853641" y="2618923"/>
              <a:ext cx="1515545" cy="324556"/>
              <a:chOff x="6853641" y="2618923"/>
              <a:chExt cx="1515545" cy="324556"/>
            </a:xfrm>
          </p:grpSpPr>
          <p:sp>
            <p:nvSpPr>
              <p:cNvPr id="4252" name="Google Shape;4252;p8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7" name="Google Shape;4257;p8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86"/>
          <p:cNvGrpSpPr/>
          <p:nvPr/>
        </p:nvGrpSpPr>
        <p:grpSpPr>
          <a:xfrm>
            <a:off x="3435080" y="3151165"/>
            <a:ext cx="1617976" cy="346616"/>
            <a:chOff x="1808063" y="4294338"/>
            <a:chExt cx="3370782" cy="721817"/>
          </a:xfrm>
        </p:grpSpPr>
        <p:sp>
          <p:nvSpPr>
            <p:cNvPr id="4263" name="Google Shape;4263;p8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3" name="Google Shape;4273;p86"/>
          <p:cNvGrpSpPr/>
          <p:nvPr/>
        </p:nvGrpSpPr>
        <p:grpSpPr>
          <a:xfrm>
            <a:off x="5261076" y="3817915"/>
            <a:ext cx="1417067" cy="350605"/>
            <a:chOff x="4234950" y="2101012"/>
            <a:chExt cx="4219974" cy="1044090"/>
          </a:xfrm>
        </p:grpSpPr>
        <p:sp>
          <p:nvSpPr>
            <p:cNvPr id="4274" name="Google Shape;4274;p8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86"/>
          <p:cNvGrpSpPr/>
          <p:nvPr/>
        </p:nvGrpSpPr>
        <p:grpSpPr>
          <a:xfrm>
            <a:off x="6836548" y="1808672"/>
            <a:ext cx="1586327" cy="371557"/>
            <a:chOff x="1247650" y="2075423"/>
            <a:chExt cx="6648477" cy="1557238"/>
          </a:xfrm>
        </p:grpSpPr>
        <p:sp>
          <p:nvSpPr>
            <p:cNvPr id="4291" name="Google Shape;4291;p8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86"/>
          <p:cNvGrpSpPr/>
          <p:nvPr/>
        </p:nvGrpSpPr>
        <p:grpSpPr>
          <a:xfrm>
            <a:off x="5267818" y="961862"/>
            <a:ext cx="1415601" cy="1648533"/>
            <a:chOff x="1839112" y="2209163"/>
            <a:chExt cx="1918159" cy="2233784"/>
          </a:xfrm>
        </p:grpSpPr>
        <p:sp>
          <p:nvSpPr>
            <p:cNvPr id="4298" name="Google Shape;4298;p8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1" name="Google Shape;4301;p86"/>
            <p:cNvCxnSpPr>
              <a:stCxn id="4298" idx="6"/>
              <a:endCxn id="429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302" name="Google Shape;4302;p86"/>
            <p:cNvCxnSpPr>
              <a:stCxn id="4299" idx="4"/>
              <a:endCxn id="430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304" name="Google Shape;4304;p86"/>
            <p:cNvCxnSpPr>
              <a:stCxn id="4303" idx="6"/>
              <a:endCxn id="430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305" name="Google Shape;4305;p86"/>
            <p:cNvCxnSpPr>
              <a:stCxn id="4300" idx="4"/>
              <a:endCxn id="430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303" name="Google Shape;4303;p8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08" name="Google Shape;4308;p86"/>
            <p:cNvCxnSpPr>
              <a:endCxn id="430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309" name="Google Shape;4309;p86"/>
          <p:cNvGrpSpPr/>
          <p:nvPr/>
        </p:nvGrpSpPr>
        <p:grpSpPr>
          <a:xfrm>
            <a:off x="3425084" y="979946"/>
            <a:ext cx="1637968" cy="154942"/>
            <a:chOff x="238125" y="2506075"/>
            <a:chExt cx="7115411" cy="673075"/>
          </a:xfrm>
        </p:grpSpPr>
        <p:sp>
          <p:nvSpPr>
            <p:cNvPr id="4310" name="Google Shape;4310;p8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86"/>
          <p:cNvGrpSpPr/>
          <p:nvPr/>
        </p:nvGrpSpPr>
        <p:grpSpPr>
          <a:xfrm>
            <a:off x="1965820" y="1294664"/>
            <a:ext cx="1262932" cy="785408"/>
            <a:chOff x="548861" y="389676"/>
            <a:chExt cx="3843371" cy="2390163"/>
          </a:xfrm>
        </p:grpSpPr>
        <p:cxnSp>
          <p:nvCxnSpPr>
            <p:cNvPr id="4316" name="Google Shape;4316;p8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17" name="Google Shape;4317;p8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18" name="Google Shape;4318;p8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319" name="Google Shape;4319;p8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320" name="Google Shape;4320;p8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321" name="Google Shape;4321;p8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22" name="Google Shape;4322;p8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323" name="Google Shape;4323;p8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86"/>
          <p:cNvGrpSpPr/>
          <p:nvPr/>
        </p:nvGrpSpPr>
        <p:grpSpPr>
          <a:xfrm>
            <a:off x="753952" y="2401541"/>
            <a:ext cx="1412054" cy="633562"/>
            <a:chOff x="1187400" y="2529299"/>
            <a:chExt cx="6769193" cy="2241903"/>
          </a:xfrm>
        </p:grpSpPr>
        <p:sp>
          <p:nvSpPr>
            <p:cNvPr id="4330" name="Google Shape;4330;p8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331" name="Google Shape;4331;p8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32" name="Google Shape;4332;p8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33" name="Google Shape;4333;p8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34" name="Google Shape;4334;p8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35" name="Google Shape;4335;p8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336" name="Google Shape;4336;p8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337" name="Google Shape;4337;p86"/>
            <p:cNvCxnSpPr>
              <a:stCxn id="4330" idx="2"/>
              <a:endCxn id="433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38" name="Google Shape;4338;p86"/>
            <p:cNvCxnSpPr>
              <a:stCxn id="4332" idx="0"/>
              <a:endCxn id="433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39" name="Google Shape;4339;p86"/>
            <p:cNvCxnSpPr>
              <a:stCxn id="4332" idx="2"/>
              <a:endCxn id="433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40" name="Google Shape;4340;p86"/>
            <p:cNvCxnSpPr>
              <a:stCxn id="4333" idx="0"/>
              <a:endCxn id="433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41" name="Google Shape;4341;p86"/>
            <p:cNvCxnSpPr>
              <a:stCxn id="4331" idx="2"/>
              <a:endCxn id="433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42" name="Google Shape;4342;p86"/>
            <p:cNvCxnSpPr>
              <a:stCxn id="4335" idx="0"/>
              <a:endCxn id="433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343" name="Google Shape;4343;p86"/>
          <p:cNvGrpSpPr/>
          <p:nvPr/>
        </p:nvGrpSpPr>
        <p:grpSpPr>
          <a:xfrm>
            <a:off x="6840198" y="2894250"/>
            <a:ext cx="1579035" cy="540873"/>
            <a:chOff x="6895650" y="3126697"/>
            <a:chExt cx="1436662" cy="492105"/>
          </a:xfrm>
        </p:grpSpPr>
        <p:sp>
          <p:nvSpPr>
            <p:cNvPr id="4344" name="Google Shape;4344;p8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9" name="Google Shape;4349;p86"/>
            <p:cNvGrpSpPr/>
            <p:nvPr/>
          </p:nvGrpSpPr>
          <p:grpSpPr>
            <a:xfrm>
              <a:off x="6995957" y="3335810"/>
              <a:ext cx="1230393" cy="71754"/>
              <a:chOff x="6995957" y="3287964"/>
              <a:chExt cx="1230393" cy="71754"/>
            </a:xfrm>
          </p:grpSpPr>
          <p:sp>
            <p:nvSpPr>
              <p:cNvPr id="4350" name="Google Shape;4350;p8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55" name="Google Shape;4355;p86"/>
          <p:cNvGrpSpPr/>
          <p:nvPr/>
        </p:nvGrpSpPr>
        <p:grpSpPr>
          <a:xfrm>
            <a:off x="6838780" y="3531013"/>
            <a:ext cx="1581862" cy="650625"/>
            <a:chOff x="6777990" y="3710194"/>
            <a:chExt cx="1646915" cy="677382"/>
          </a:xfrm>
        </p:grpSpPr>
        <p:grpSp>
          <p:nvGrpSpPr>
            <p:cNvPr id="4356" name="Google Shape;4356;p86"/>
            <p:cNvGrpSpPr/>
            <p:nvPr/>
          </p:nvGrpSpPr>
          <p:grpSpPr>
            <a:xfrm>
              <a:off x="6777990" y="3874492"/>
              <a:ext cx="411129" cy="513083"/>
              <a:chOff x="6777990" y="3874492"/>
              <a:chExt cx="411129" cy="513083"/>
            </a:xfrm>
          </p:grpSpPr>
          <p:cxnSp>
            <p:nvCxnSpPr>
              <p:cNvPr id="4357" name="Google Shape;4357;p8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58" name="Google Shape;4358;p8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9" name="Google Shape;4359;p86"/>
            <p:cNvGrpSpPr/>
            <p:nvPr/>
          </p:nvGrpSpPr>
          <p:grpSpPr>
            <a:xfrm>
              <a:off x="7188425" y="3710194"/>
              <a:ext cx="411123" cy="520535"/>
              <a:chOff x="7188425" y="3710194"/>
              <a:chExt cx="411123" cy="520535"/>
            </a:xfrm>
          </p:grpSpPr>
          <p:cxnSp>
            <p:nvCxnSpPr>
              <p:cNvPr id="4360" name="Google Shape;4360;p8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61" name="Google Shape;4361;p8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2" name="Google Shape;4362;p86"/>
            <p:cNvGrpSpPr/>
            <p:nvPr/>
          </p:nvGrpSpPr>
          <p:grpSpPr>
            <a:xfrm>
              <a:off x="7603341" y="3874492"/>
              <a:ext cx="411474" cy="513083"/>
              <a:chOff x="7603341" y="3874492"/>
              <a:chExt cx="411474" cy="513083"/>
            </a:xfrm>
          </p:grpSpPr>
          <p:cxnSp>
            <p:nvCxnSpPr>
              <p:cNvPr id="4363" name="Google Shape;4363;p8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64" name="Google Shape;4364;p8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5" name="Google Shape;4365;p86"/>
            <p:cNvGrpSpPr/>
            <p:nvPr/>
          </p:nvGrpSpPr>
          <p:grpSpPr>
            <a:xfrm>
              <a:off x="8013776" y="3722847"/>
              <a:ext cx="411129" cy="507881"/>
              <a:chOff x="8013776" y="3722847"/>
              <a:chExt cx="411129" cy="507881"/>
            </a:xfrm>
          </p:grpSpPr>
          <p:cxnSp>
            <p:nvCxnSpPr>
              <p:cNvPr id="4366" name="Google Shape;4366;p8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367" name="Google Shape;4367;p8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8" name="Google Shape;4368;p86"/>
          <p:cNvGrpSpPr/>
          <p:nvPr/>
        </p:nvGrpSpPr>
        <p:grpSpPr>
          <a:xfrm>
            <a:off x="5258295" y="2703853"/>
            <a:ext cx="1421889" cy="1020603"/>
            <a:chOff x="5190863" y="2824811"/>
            <a:chExt cx="1544860" cy="1108869"/>
          </a:xfrm>
        </p:grpSpPr>
        <p:grpSp>
          <p:nvGrpSpPr>
            <p:cNvPr id="4369" name="Google Shape;4369;p86"/>
            <p:cNvGrpSpPr/>
            <p:nvPr/>
          </p:nvGrpSpPr>
          <p:grpSpPr>
            <a:xfrm>
              <a:off x="5938695" y="3176919"/>
              <a:ext cx="685761" cy="404739"/>
              <a:chOff x="5938695" y="3176919"/>
              <a:chExt cx="685761" cy="404739"/>
            </a:xfrm>
          </p:grpSpPr>
          <p:grpSp>
            <p:nvGrpSpPr>
              <p:cNvPr id="4370" name="Google Shape;4370;p86"/>
              <p:cNvGrpSpPr/>
              <p:nvPr/>
            </p:nvGrpSpPr>
            <p:grpSpPr>
              <a:xfrm>
                <a:off x="5938695" y="3176919"/>
                <a:ext cx="685761" cy="404739"/>
                <a:chOff x="5938695" y="3176919"/>
                <a:chExt cx="685761" cy="404739"/>
              </a:xfrm>
            </p:grpSpPr>
            <p:sp>
              <p:nvSpPr>
                <p:cNvPr id="4371" name="Google Shape;4371;p8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3" name="Google Shape;4373;p8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4" name="Google Shape;4374;p86"/>
            <p:cNvGrpSpPr/>
            <p:nvPr/>
          </p:nvGrpSpPr>
          <p:grpSpPr>
            <a:xfrm>
              <a:off x="5305233" y="3176835"/>
              <a:ext cx="685971" cy="404655"/>
              <a:chOff x="5305233" y="3176835"/>
              <a:chExt cx="685971" cy="404655"/>
            </a:xfrm>
          </p:grpSpPr>
          <p:grpSp>
            <p:nvGrpSpPr>
              <p:cNvPr id="4375" name="Google Shape;4375;p86"/>
              <p:cNvGrpSpPr/>
              <p:nvPr/>
            </p:nvGrpSpPr>
            <p:grpSpPr>
              <a:xfrm>
                <a:off x="5305233" y="3176835"/>
                <a:ext cx="685971" cy="404655"/>
                <a:chOff x="5305233" y="3176835"/>
                <a:chExt cx="685971" cy="404655"/>
              </a:xfrm>
            </p:grpSpPr>
            <p:sp>
              <p:nvSpPr>
                <p:cNvPr id="4376" name="Google Shape;4376;p8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8" name="Google Shape;4378;p8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79" name="Google Shape;4379;p8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0" name="Google Shape;4380;p86"/>
            <p:cNvGrpSpPr/>
            <p:nvPr/>
          </p:nvGrpSpPr>
          <p:grpSpPr>
            <a:xfrm>
              <a:off x="5657361" y="2824811"/>
              <a:ext cx="1078361" cy="404655"/>
              <a:chOff x="5657361" y="2824811"/>
              <a:chExt cx="1078361" cy="404655"/>
            </a:xfrm>
          </p:grpSpPr>
          <p:grpSp>
            <p:nvGrpSpPr>
              <p:cNvPr id="4381" name="Google Shape;4381;p86"/>
              <p:cNvGrpSpPr/>
              <p:nvPr/>
            </p:nvGrpSpPr>
            <p:grpSpPr>
              <a:xfrm>
                <a:off x="5657361" y="2824811"/>
                <a:ext cx="1078361" cy="404655"/>
                <a:chOff x="5657361" y="2824811"/>
                <a:chExt cx="1078361" cy="404655"/>
              </a:xfrm>
            </p:grpSpPr>
            <p:grpSp>
              <p:nvGrpSpPr>
                <p:cNvPr id="4382" name="Google Shape;4382;p86"/>
                <p:cNvGrpSpPr/>
                <p:nvPr/>
              </p:nvGrpSpPr>
              <p:grpSpPr>
                <a:xfrm>
                  <a:off x="5938485" y="2824811"/>
                  <a:ext cx="797237" cy="404655"/>
                  <a:chOff x="5938485" y="2824811"/>
                  <a:chExt cx="797237" cy="404655"/>
                </a:xfrm>
              </p:grpSpPr>
              <p:sp>
                <p:nvSpPr>
                  <p:cNvPr id="4383" name="Google Shape;4383;p8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5" name="Google Shape;4385;p8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6" name="Google Shape;4386;p8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7" name="Google Shape;4387;p86"/>
            <p:cNvGrpSpPr/>
            <p:nvPr/>
          </p:nvGrpSpPr>
          <p:grpSpPr>
            <a:xfrm>
              <a:off x="5190863" y="3528942"/>
              <a:ext cx="1078026" cy="404739"/>
              <a:chOff x="5190863" y="3528942"/>
              <a:chExt cx="1078026" cy="404739"/>
            </a:xfrm>
          </p:grpSpPr>
          <p:sp>
            <p:nvSpPr>
              <p:cNvPr id="4388" name="Google Shape;4388;p8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9" name="Google Shape;4389;p86"/>
              <p:cNvGrpSpPr/>
              <p:nvPr/>
            </p:nvGrpSpPr>
            <p:grpSpPr>
              <a:xfrm>
                <a:off x="5190863" y="3528942"/>
                <a:ext cx="1078026" cy="404739"/>
                <a:chOff x="5190863" y="3528942"/>
                <a:chExt cx="1078026" cy="404739"/>
              </a:xfrm>
            </p:grpSpPr>
            <p:sp>
              <p:nvSpPr>
                <p:cNvPr id="4390" name="Google Shape;4390;p8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92" name="Google Shape;4392;p86"/>
          <p:cNvGrpSpPr/>
          <p:nvPr/>
        </p:nvGrpSpPr>
        <p:grpSpPr>
          <a:xfrm>
            <a:off x="724302" y="1268321"/>
            <a:ext cx="1086719" cy="879487"/>
            <a:chOff x="803162" y="1474292"/>
            <a:chExt cx="1086719" cy="879487"/>
          </a:xfrm>
        </p:grpSpPr>
        <p:grpSp>
          <p:nvGrpSpPr>
            <p:cNvPr id="4393" name="Google Shape;4393;p86"/>
            <p:cNvGrpSpPr/>
            <p:nvPr/>
          </p:nvGrpSpPr>
          <p:grpSpPr>
            <a:xfrm>
              <a:off x="803162" y="1625948"/>
              <a:ext cx="445856" cy="576579"/>
              <a:chOff x="803162" y="1625948"/>
              <a:chExt cx="445856" cy="576579"/>
            </a:xfrm>
          </p:grpSpPr>
          <p:sp>
            <p:nvSpPr>
              <p:cNvPr id="4394" name="Google Shape;4394;p8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5" name="Google Shape;4395;p86"/>
              <p:cNvGrpSpPr/>
              <p:nvPr/>
            </p:nvGrpSpPr>
            <p:grpSpPr>
              <a:xfrm>
                <a:off x="1056023" y="1625948"/>
                <a:ext cx="192995" cy="576579"/>
                <a:chOff x="1056023" y="1625948"/>
                <a:chExt cx="192995" cy="576579"/>
              </a:xfrm>
            </p:grpSpPr>
            <p:sp>
              <p:nvSpPr>
                <p:cNvPr id="4396" name="Google Shape;4396;p8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01" name="Google Shape;4401;p86"/>
            <p:cNvGrpSpPr/>
            <p:nvPr/>
          </p:nvGrpSpPr>
          <p:grpSpPr>
            <a:xfrm>
              <a:off x="1371406" y="1474292"/>
              <a:ext cx="518475" cy="879487"/>
              <a:chOff x="1398231" y="1474292"/>
              <a:chExt cx="518475" cy="879487"/>
            </a:xfrm>
          </p:grpSpPr>
          <p:grpSp>
            <p:nvGrpSpPr>
              <p:cNvPr id="4402" name="Google Shape;4402;p86"/>
              <p:cNvGrpSpPr/>
              <p:nvPr/>
            </p:nvGrpSpPr>
            <p:grpSpPr>
              <a:xfrm>
                <a:off x="1398231" y="1474292"/>
                <a:ext cx="518475" cy="341643"/>
                <a:chOff x="1398231" y="1474292"/>
                <a:chExt cx="518475" cy="341643"/>
              </a:xfrm>
            </p:grpSpPr>
            <p:sp>
              <p:nvSpPr>
                <p:cNvPr id="4403" name="Google Shape;4403;p8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86"/>
                <p:cNvGrpSpPr/>
                <p:nvPr/>
              </p:nvGrpSpPr>
              <p:grpSpPr>
                <a:xfrm>
                  <a:off x="1616453" y="1474292"/>
                  <a:ext cx="300253" cy="341643"/>
                  <a:chOff x="1616453" y="1475379"/>
                  <a:chExt cx="300253" cy="341643"/>
                </a:xfrm>
              </p:grpSpPr>
              <p:sp>
                <p:nvSpPr>
                  <p:cNvPr id="4405" name="Google Shape;4405;p8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2" name="Google Shape;4412;p86"/>
                  <p:cNvGrpSpPr/>
                  <p:nvPr/>
                </p:nvGrpSpPr>
                <p:grpSpPr>
                  <a:xfrm>
                    <a:off x="1839639" y="1475379"/>
                    <a:ext cx="77067" cy="341643"/>
                    <a:chOff x="1839639" y="1475379"/>
                    <a:chExt cx="77067" cy="341643"/>
                  </a:xfrm>
                </p:grpSpPr>
                <p:sp>
                  <p:nvSpPr>
                    <p:cNvPr id="4413" name="Google Shape;4413;p8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15" name="Google Shape;4415;p86"/>
              <p:cNvGrpSpPr/>
              <p:nvPr/>
            </p:nvGrpSpPr>
            <p:grpSpPr>
              <a:xfrm>
                <a:off x="1398451" y="2012951"/>
                <a:ext cx="518255" cy="340828"/>
                <a:chOff x="1398451" y="2012951"/>
                <a:chExt cx="518255" cy="340828"/>
              </a:xfrm>
            </p:grpSpPr>
            <p:sp>
              <p:nvSpPr>
                <p:cNvPr id="4416" name="Google Shape;4416;p8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7" name="Google Shape;4417;p86"/>
                <p:cNvGrpSpPr/>
                <p:nvPr/>
              </p:nvGrpSpPr>
              <p:grpSpPr>
                <a:xfrm>
                  <a:off x="1616453" y="2012951"/>
                  <a:ext cx="300253" cy="340828"/>
                  <a:chOff x="1616453" y="2013538"/>
                  <a:chExt cx="300253" cy="340828"/>
                </a:xfrm>
              </p:grpSpPr>
              <p:sp>
                <p:nvSpPr>
                  <p:cNvPr id="4418" name="Google Shape;4418;p8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5" name="Google Shape;4425;p86"/>
                  <p:cNvGrpSpPr/>
                  <p:nvPr/>
                </p:nvGrpSpPr>
                <p:grpSpPr>
                  <a:xfrm>
                    <a:off x="1839639" y="2013538"/>
                    <a:ext cx="77067" cy="340828"/>
                    <a:chOff x="1839639" y="2013538"/>
                    <a:chExt cx="77067" cy="340828"/>
                  </a:xfrm>
                </p:grpSpPr>
                <p:sp>
                  <p:nvSpPr>
                    <p:cNvPr id="4426" name="Google Shape;4426;p8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428" name="Google Shape;4428;p86"/>
          <p:cNvGrpSpPr/>
          <p:nvPr/>
        </p:nvGrpSpPr>
        <p:grpSpPr>
          <a:xfrm>
            <a:off x="721126" y="3399508"/>
            <a:ext cx="1368681" cy="682918"/>
            <a:chOff x="724986" y="3605478"/>
            <a:chExt cx="1368681" cy="682918"/>
          </a:xfrm>
        </p:grpSpPr>
        <p:grpSp>
          <p:nvGrpSpPr>
            <p:cNvPr id="4429" name="Google Shape;4429;p86"/>
            <p:cNvGrpSpPr/>
            <p:nvPr/>
          </p:nvGrpSpPr>
          <p:grpSpPr>
            <a:xfrm>
              <a:off x="1289102" y="3823629"/>
              <a:ext cx="240442" cy="250435"/>
              <a:chOff x="-165066" y="3843615"/>
              <a:chExt cx="221259" cy="230455"/>
            </a:xfrm>
          </p:grpSpPr>
          <p:sp>
            <p:nvSpPr>
              <p:cNvPr id="4430" name="Google Shape;4430;p8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0" name="Google Shape;4450;p86"/>
            <p:cNvGrpSpPr/>
            <p:nvPr/>
          </p:nvGrpSpPr>
          <p:grpSpPr>
            <a:xfrm>
              <a:off x="724986" y="3605478"/>
              <a:ext cx="1368681" cy="682918"/>
              <a:chOff x="724986" y="3605478"/>
              <a:chExt cx="1368681" cy="682918"/>
            </a:xfrm>
          </p:grpSpPr>
          <p:grpSp>
            <p:nvGrpSpPr>
              <p:cNvPr id="4451" name="Google Shape;4451;p86"/>
              <p:cNvGrpSpPr/>
              <p:nvPr/>
            </p:nvGrpSpPr>
            <p:grpSpPr>
              <a:xfrm>
                <a:off x="1498221" y="4047614"/>
                <a:ext cx="529172" cy="240783"/>
                <a:chOff x="1498221" y="4047614"/>
                <a:chExt cx="529172" cy="240783"/>
              </a:xfrm>
            </p:grpSpPr>
            <p:grpSp>
              <p:nvGrpSpPr>
                <p:cNvPr id="4452" name="Google Shape;4452;p86"/>
                <p:cNvGrpSpPr/>
                <p:nvPr/>
              </p:nvGrpSpPr>
              <p:grpSpPr>
                <a:xfrm>
                  <a:off x="1826655" y="4224370"/>
                  <a:ext cx="200738" cy="25631"/>
                  <a:chOff x="1826655" y="4224370"/>
                  <a:chExt cx="200738" cy="25631"/>
                </a:xfrm>
              </p:grpSpPr>
              <p:sp>
                <p:nvSpPr>
                  <p:cNvPr id="4453" name="Google Shape;4453;p8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86"/>
                <p:cNvGrpSpPr/>
                <p:nvPr/>
              </p:nvGrpSpPr>
              <p:grpSpPr>
                <a:xfrm>
                  <a:off x="1498221" y="4047614"/>
                  <a:ext cx="328444" cy="240783"/>
                  <a:chOff x="1498221" y="4047614"/>
                  <a:chExt cx="328444" cy="240783"/>
                </a:xfrm>
              </p:grpSpPr>
              <p:sp>
                <p:nvSpPr>
                  <p:cNvPr id="4456" name="Google Shape;4456;p8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7" name="Google Shape;4457;p86"/>
                  <p:cNvGrpSpPr/>
                  <p:nvPr/>
                </p:nvGrpSpPr>
                <p:grpSpPr>
                  <a:xfrm>
                    <a:off x="1498221" y="4047614"/>
                    <a:ext cx="150566" cy="190416"/>
                    <a:chOff x="1498221" y="4047614"/>
                    <a:chExt cx="150566" cy="190416"/>
                  </a:xfrm>
                </p:grpSpPr>
                <p:sp>
                  <p:nvSpPr>
                    <p:cNvPr id="4458" name="Google Shape;4458;p8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60" name="Google Shape;4460;p86"/>
              <p:cNvGrpSpPr/>
              <p:nvPr/>
            </p:nvGrpSpPr>
            <p:grpSpPr>
              <a:xfrm>
                <a:off x="1560718" y="3800594"/>
                <a:ext cx="532948" cy="302090"/>
                <a:chOff x="1560718" y="3800594"/>
                <a:chExt cx="532948" cy="302090"/>
              </a:xfrm>
            </p:grpSpPr>
            <p:grpSp>
              <p:nvGrpSpPr>
                <p:cNvPr id="4461" name="Google Shape;4461;p86"/>
                <p:cNvGrpSpPr/>
                <p:nvPr/>
              </p:nvGrpSpPr>
              <p:grpSpPr>
                <a:xfrm>
                  <a:off x="1912179" y="3827344"/>
                  <a:ext cx="181487" cy="25631"/>
                  <a:chOff x="1912179" y="3827344"/>
                  <a:chExt cx="181487" cy="25631"/>
                </a:xfrm>
              </p:grpSpPr>
              <p:sp>
                <p:nvSpPr>
                  <p:cNvPr id="4462" name="Google Shape;4462;p8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4" name="Google Shape;4464;p86"/>
                <p:cNvGrpSpPr/>
                <p:nvPr/>
              </p:nvGrpSpPr>
              <p:grpSpPr>
                <a:xfrm>
                  <a:off x="1912179" y="4044505"/>
                  <a:ext cx="181487" cy="25622"/>
                  <a:chOff x="1912179" y="4044506"/>
                  <a:chExt cx="181487" cy="25622"/>
                </a:xfrm>
              </p:grpSpPr>
              <p:sp>
                <p:nvSpPr>
                  <p:cNvPr id="4465" name="Google Shape;4465;p8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86"/>
                <p:cNvGrpSpPr/>
                <p:nvPr/>
              </p:nvGrpSpPr>
              <p:grpSpPr>
                <a:xfrm>
                  <a:off x="1560718" y="3800594"/>
                  <a:ext cx="351472" cy="302090"/>
                  <a:chOff x="1560718" y="3800594"/>
                  <a:chExt cx="351472" cy="302090"/>
                </a:xfrm>
              </p:grpSpPr>
              <p:grpSp>
                <p:nvGrpSpPr>
                  <p:cNvPr id="4468" name="Google Shape;4468;p86"/>
                  <p:cNvGrpSpPr/>
                  <p:nvPr/>
                </p:nvGrpSpPr>
                <p:grpSpPr>
                  <a:xfrm>
                    <a:off x="1560718" y="3842857"/>
                    <a:ext cx="173586" cy="217131"/>
                    <a:chOff x="1560718" y="3842857"/>
                    <a:chExt cx="173586" cy="217131"/>
                  </a:xfrm>
                </p:grpSpPr>
                <p:sp>
                  <p:nvSpPr>
                    <p:cNvPr id="4469" name="Google Shape;4469;p8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2" name="Google Shape;4472;p8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74" name="Google Shape;4474;p8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5" name="Google Shape;4475;p86"/>
              <p:cNvGrpSpPr/>
              <p:nvPr/>
            </p:nvGrpSpPr>
            <p:grpSpPr>
              <a:xfrm>
                <a:off x="785350" y="3605478"/>
                <a:ext cx="535311" cy="249245"/>
                <a:chOff x="785350" y="3605478"/>
                <a:chExt cx="535311" cy="249245"/>
              </a:xfrm>
            </p:grpSpPr>
            <p:grpSp>
              <p:nvGrpSpPr>
                <p:cNvPr id="4476" name="Google Shape;4476;p86"/>
                <p:cNvGrpSpPr/>
                <p:nvPr/>
              </p:nvGrpSpPr>
              <p:grpSpPr>
                <a:xfrm>
                  <a:off x="785350" y="3605478"/>
                  <a:ext cx="376191" cy="102736"/>
                  <a:chOff x="785350" y="3605478"/>
                  <a:chExt cx="376191" cy="102736"/>
                </a:xfrm>
              </p:grpSpPr>
              <p:sp>
                <p:nvSpPr>
                  <p:cNvPr id="4477" name="Google Shape;4477;p8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0" name="Google Shape;4480;p86"/>
                <p:cNvGrpSpPr/>
                <p:nvPr/>
              </p:nvGrpSpPr>
              <p:grpSpPr>
                <a:xfrm>
                  <a:off x="1161530" y="3655851"/>
                  <a:ext cx="159131" cy="198872"/>
                  <a:chOff x="1161530" y="3655851"/>
                  <a:chExt cx="159131" cy="198872"/>
                </a:xfrm>
              </p:grpSpPr>
              <p:sp>
                <p:nvSpPr>
                  <p:cNvPr id="4481" name="Google Shape;4481;p8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3" name="Google Shape;4483;p86"/>
              <p:cNvGrpSpPr/>
              <p:nvPr/>
            </p:nvGrpSpPr>
            <p:grpSpPr>
              <a:xfrm>
                <a:off x="785350" y="4047614"/>
                <a:ext cx="535311" cy="240783"/>
                <a:chOff x="785350" y="4047614"/>
                <a:chExt cx="535311" cy="240783"/>
              </a:xfrm>
            </p:grpSpPr>
            <p:grpSp>
              <p:nvGrpSpPr>
                <p:cNvPr id="4484" name="Google Shape;4484;p86"/>
                <p:cNvGrpSpPr/>
                <p:nvPr/>
              </p:nvGrpSpPr>
              <p:grpSpPr>
                <a:xfrm>
                  <a:off x="1161636" y="4047614"/>
                  <a:ext cx="159025" cy="190415"/>
                  <a:chOff x="1161636" y="4047614"/>
                  <a:chExt cx="159025" cy="190415"/>
                </a:xfrm>
              </p:grpSpPr>
              <p:sp>
                <p:nvSpPr>
                  <p:cNvPr id="4485" name="Google Shape;4485;p8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86"/>
                <p:cNvGrpSpPr/>
                <p:nvPr/>
              </p:nvGrpSpPr>
              <p:grpSpPr>
                <a:xfrm>
                  <a:off x="785350" y="4185661"/>
                  <a:ext cx="376191" cy="102736"/>
                  <a:chOff x="785350" y="4185661"/>
                  <a:chExt cx="376191" cy="102736"/>
                </a:xfrm>
              </p:grpSpPr>
              <p:sp>
                <p:nvSpPr>
                  <p:cNvPr id="4488" name="Google Shape;4488;p8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91" name="Google Shape;4491;p86"/>
              <p:cNvGrpSpPr/>
              <p:nvPr/>
            </p:nvGrpSpPr>
            <p:grpSpPr>
              <a:xfrm>
                <a:off x="1501054" y="3605478"/>
                <a:ext cx="526340" cy="249240"/>
                <a:chOff x="1501054" y="3605478"/>
                <a:chExt cx="526340" cy="249240"/>
              </a:xfrm>
            </p:grpSpPr>
            <p:grpSp>
              <p:nvGrpSpPr>
                <p:cNvPr id="4492" name="Google Shape;4492;p86"/>
                <p:cNvGrpSpPr/>
                <p:nvPr/>
              </p:nvGrpSpPr>
              <p:grpSpPr>
                <a:xfrm>
                  <a:off x="1834208" y="3643867"/>
                  <a:ext cx="193185" cy="25622"/>
                  <a:chOff x="1834208" y="3643867"/>
                  <a:chExt cx="193185" cy="25622"/>
                </a:xfrm>
              </p:grpSpPr>
              <p:sp>
                <p:nvSpPr>
                  <p:cNvPr id="4493" name="Google Shape;4493;p8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5" name="Google Shape;4495;p86"/>
                <p:cNvGrpSpPr/>
                <p:nvPr/>
              </p:nvGrpSpPr>
              <p:grpSpPr>
                <a:xfrm>
                  <a:off x="1501054" y="3605478"/>
                  <a:ext cx="333165" cy="249240"/>
                  <a:chOff x="1501054" y="3605478"/>
                  <a:chExt cx="333165" cy="249240"/>
                </a:xfrm>
              </p:grpSpPr>
              <p:sp>
                <p:nvSpPr>
                  <p:cNvPr id="4496" name="Google Shape;4496;p8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7" name="Google Shape;4497;p86"/>
                  <p:cNvGrpSpPr/>
                  <p:nvPr/>
                </p:nvGrpSpPr>
                <p:grpSpPr>
                  <a:xfrm>
                    <a:off x="1501054" y="3655851"/>
                    <a:ext cx="155286" cy="198867"/>
                    <a:chOff x="1501054" y="3655851"/>
                    <a:chExt cx="155286" cy="198867"/>
                  </a:xfrm>
                </p:grpSpPr>
                <p:sp>
                  <p:nvSpPr>
                    <p:cNvPr id="4498" name="Google Shape;4498;p8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00" name="Google Shape;4500;p86"/>
              <p:cNvGrpSpPr/>
              <p:nvPr/>
            </p:nvGrpSpPr>
            <p:grpSpPr>
              <a:xfrm>
                <a:off x="724986" y="3800594"/>
                <a:ext cx="532950" cy="302090"/>
                <a:chOff x="724986" y="3800594"/>
                <a:chExt cx="532950" cy="302090"/>
              </a:xfrm>
            </p:grpSpPr>
            <p:grpSp>
              <p:nvGrpSpPr>
                <p:cNvPr id="4501" name="Google Shape;4501;p86"/>
                <p:cNvGrpSpPr/>
                <p:nvPr/>
              </p:nvGrpSpPr>
              <p:grpSpPr>
                <a:xfrm>
                  <a:off x="724986" y="4044367"/>
                  <a:ext cx="181314" cy="25626"/>
                  <a:chOff x="724986" y="4044367"/>
                  <a:chExt cx="181314" cy="25626"/>
                </a:xfrm>
              </p:grpSpPr>
              <p:sp>
                <p:nvSpPr>
                  <p:cNvPr id="4502" name="Google Shape;4502;p8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4" name="Google Shape;4504;p86"/>
                <p:cNvGrpSpPr/>
                <p:nvPr/>
              </p:nvGrpSpPr>
              <p:grpSpPr>
                <a:xfrm>
                  <a:off x="906290" y="3800594"/>
                  <a:ext cx="351646" cy="302090"/>
                  <a:chOff x="906290" y="3800594"/>
                  <a:chExt cx="351646" cy="302090"/>
                </a:xfrm>
              </p:grpSpPr>
              <p:grpSp>
                <p:nvGrpSpPr>
                  <p:cNvPr id="4505" name="Google Shape;4505;p86"/>
                  <p:cNvGrpSpPr/>
                  <p:nvPr/>
                </p:nvGrpSpPr>
                <p:grpSpPr>
                  <a:xfrm>
                    <a:off x="1084172" y="3842857"/>
                    <a:ext cx="173764" cy="217131"/>
                    <a:chOff x="1084172" y="3842857"/>
                    <a:chExt cx="173764" cy="217131"/>
                  </a:xfrm>
                </p:grpSpPr>
                <p:grpSp>
                  <p:nvGrpSpPr>
                    <p:cNvPr id="4506" name="Google Shape;4506;p86"/>
                    <p:cNvGrpSpPr/>
                    <p:nvPr/>
                  </p:nvGrpSpPr>
                  <p:grpSpPr>
                    <a:xfrm>
                      <a:off x="1156862" y="3936509"/>
                      <a:ext cx="101073" cy="25622"/>
                      <a:chOff x="1156862" y="3936509"/>
                      <a:chExt cx="101073" cy="25622"/>
                    </a:xfrm>
                  </p:grpSpPr>
                  <p:sp>
                    <p:nvSpPr>
                      <p:cNvPr id="4507" name="Google Shape;4507;p8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9" name="Google Shape;4509;p8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0" name="Google Shape;4510;p8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2" name="Google Shape;4512;p86"/>
                <p:cNvGrpSpPr/>
                <p:nvPr/>
              </p:nvGrpSpPr>
              <p:grpSpPr>
                <a:xfrm>
                  <a:off x="724986" y="3830189"/>
                  <a:ext cx="189533" cy="25626"/>
                  <a:chOff x="724986" y="3830189"/>
                  <a:chExt cx="189533" cy="25626"/>
                </a:xfrm>
              </p:grpSpPr>
              <p:sp>
                <p:nvSpPr>
                  <p:cNvPr id="4513" name="Google Shape;4513;p8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515" name="Google Shape;4515;p86"/>
          <p:cNvGrpSpPr/>
          <p:nvPr/>
        </p:nvGrpSpPr>
        <p:grpSpPr>
          <a:xfrm>
            <a:off x="2249438" y="2249669"/>
            <a:ext cx="948701" cy="935378"/>
            <a:chOff x="2253298" y="2428317"/>
            <a:chExt cx="948701" cy="935378"/>
          </a:xfrm>
        </p:grpSpPr>
        <p:sp>
          <p:nvSpPr>
            <p:cNvPr id="4516" name="Google Shape;4516;p8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552"/>
        <p:cNvGrpSpPr/>
        <p:nvPr/>
      </p:nvGrpSpPr>
      <p:grpSpPr>
        <a:xfrm>
          <a:off x="0" y="0"/>
          <a:ext cx="0" cy="0"/>
          <a:chOff x="0" y="0"/>
          <a:chExt cx="0" cy="0"/>
        </a:xfrm>
      </p:grpSpPr>
      <p:grpSp>
        <p:nvGrpSpPr>
          <p:cNvPr id="4553" name="Google Shape;4553;p87"/>
          <p:cNvGrpSpPr/>
          <p:nvPr/>
        </p:nvGrpSpPr>
        <p:grpSpPr>
          <a:xfrm>
            <a:off x="3339745" y="952988"/>
            <a:ext cx="2363393" cy="1017867"/>
            <a:chOff x="3292400" y="1219146"/>
            <a:chExt cx="2615240" cy="1110239"/>
          </a:xfrm>
        </p:grpSpPr>
        <p:sp>
          <p:nvSpPr>
            <p:cNvPr id="4554" name="Google Shape;4554;p8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555" name="Google Shape;4555;p8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56" name="Google Shape;4556;p8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557" name="Google Shape;4557;p8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558" name="Google Shape;4558;p8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559" name="Google Shape;4559;p8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560" name="Google Shape;4560;p8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561" name="Google Shape;4561;p8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562" name="Google Shape;4562;p8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563" name="Google Shape;4563;p8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564" name="Google Shape;4564;p8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565" name="Google Shape;4565;p8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566" name="Google Shape;4566;p8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567" name="Google Shape;4567;p8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568" name="Google Shape;4568;p87"/>
            <p:cNvGrpSpPr/>
            <p:nvPr/>
          </p:nvGrpSpPr>
          <p:grpSpPr>
            <a:xfrm>
              <a:off x="3748438" y="1378608"/>
              <a:ext cx="2159202" cy="903971"/>
              <a:chOff x="1683525" y="2179850"/>
              <a:chExt cx="4519050" cy="2134525"/>
            </a:xfrm>
          </p:grpSpPr>
          <p:sp>
            <p:nvSpPr>
              <p:cNvPr id="4569" name="Google Shape;4569;p8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0" name="Google Shape;4570;p8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1" name="Google Shape;4571;p8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2" name="Google Shape;4572;p8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3" name="Google Shape;4573;p8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4" name="Google Shape;4574;p8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5" name="Google Shape;4575;p8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6" name="Google Shape;4576;p8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7" name="Google Shape;4577;p8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8" name="Google Shape;4578;p8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79" name="Google Shape;4579;p8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580" name="Google Shape;4580;p8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581" name="Google Shape;4581;p87"/>
          <p:cNvGraphicFramePr/>
          <p:nvPr/>
        </p:nvGraphicFramePr>
        <p:xfrm>
          <a:off x="5935838" y="2130461"/>
          <a:ext cx="3000000" cy="3000000"/>
        </p:xfrm>
        <a:graphic>
          <a:graphicData uri="http://schemas.openxmlformats.org/drawingml/2006/table">
            <a:tbl>
              <a:tblPr>
                <a:noFill/>
                <a:tableStyleId>{91793391-C81B-4348-A85C-57DF908A6B66}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582" name="Google Shape;4582;p87"/>
          <p:cNvGrpSpPr/>
          <p:nvPr/>
        </p:nvGrpSpPr>
        <p:grpSpPr>
          <a:xfrm>
            <a:off x="5935948" y="3189058"/>
            <a:ext cx="2496964" cy="1001454"/>
            <a:chOff x="1919611" y="789980"/>
            <a:chExt cx="1474179" cy="606868"/>
          </a:xfrm>
        </p:grpSpPr>
        <p:cxnSp>
          <p:nvCxnSpPr>
            <p:cNvPr id="4583" name="Google Shape;4583;p8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84" name="Google Shape;4584;p8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85" name="Google Shape;4585;p8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586" name="Google Shape;4586;p8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587" name="Google Shape;4587;p8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588" name="Google Shape;4588;p8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589" name="Google Shape;4589;p8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590" name="Google Shape;4590;p8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7"/>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597" name="Google Shape;4597;p87"/>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598" name="Google Shape;4598;p87"/>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599" name="Google Shape;4599;p8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87"/>
          <p:cNvGrpSpPr/>
          <p:nvPr/>
        </p:nvGrpSpPr>
        <p:grpSpPr>
          <a:xfrm>
            <a:off x="712562" y="998017"/>
            <a:ext cx="2394370" cy="976502"/>
            <a:chOff x="749309" y="1112739"/>
            <a:chExt cx="2371603" cy="976502"/>
          </a:xfrm>
        </p:grpSpPr>
        <p:sp>
          <p:nvSpPr>
            <p:cNvPr id="4601" name="Google Shape;4601;p8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633" name="Google Shape;4633;p87"/>
          <p:cNvGraphicFramePr/>
          <p:nvPr/>
        </p:nvGraphicFramePr>
        <p:xfrm>
          <a:off x="5935863" y="996311"/>
          <a:ext cx="3000000" cy="3000000"/>
        </p:xfrm>
        <a:graphic>
          <a:graphicData uri="http://schemas.openxmlformats.org/drawingml/2006/table">
            <a:tbl>
              <a:tblPr>
                <a:noFill/>
                <a:tableStyleId>{91793391-C81B-4348-A85C-57DF908A6B66}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634" name="Google Shape;4634;p87"/>
          <p:cNvGraphicFramePr/>
          <p:nvPr/>
        </p:nvGraphicFramePr>
        <p:xfrm>
          <a:off x="3342575" y="2130461"/>
          <a:ext cx="3000000" cy="3000000"/>
        </p:xfrm>
        <a:graphic>
          <a:graphicData uri="http://schemas.openxmlformats.org/drawingml/2006/table">
            <a:tbl>
              <a:tblPr>
                <a:noFill/>
                <a:tableStyleId>{91793391-C81B-4348-A85C-57DF908A6B66}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35" name="Google Shape;4635;p87"/>
          <p:cNvGrpSpPr/>
          <p:nvPr/>
        </p:nvGrpSpPr>
        <p:grpSpPr>
          <a:xfrm>
            <a:off x="4086505" y="2517104"/>
            <a:ext cx="1517436" cy="74460"/>
            <a:chOff x="3980086" y="2804397"/>
            <a:chExt cx="1227600" cy="66900"/>
          </a:xfrm>
        </p:grpSpPr>
        <p:sp>
          <p:nvSpPr>
            <p:cNvPr id="4636" name="Google Shape;4636;p8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87"/>
          <p:cNvGrpSpPr/>
          <p:nvPr/>
        </p:nvGrpSpPr>
        <p:grpSpPr>
          <a:xfrm>
            <a:off x="4711569" y="2809692"/>
            <a:ext cx="892956" cy="74460"/>
            <a:chOff x="3980086" y="2804397"/>
            <a:chExt cx="1227600" cy="66900"/>
          </a:xfrm>
        </p:grpSpPr>
        <p:sp>
          <p:nvSpPr>
            <p:cNvPr id="4639" name="Google Shape;4639;p8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1" name="Google Shape;4641;p87"/>
          <p:cNvGrpSpPr/>
          <p:nvPr/>
        </p:nvGrpSpPr>
        <p:grpSpPr>
          <a:xfrm>
            <a:off x="3344661" y="3168575"/>
            <a:ext cx="2363244" cy="1005943"/>
            <a:chOff x="3358415" y="3361302"/>
            <a:chExt cx="2363244" cy="1024695"/>
          </a:xfrm>
        </p:grpSpPr>
        <p:grpSp>
          <p:nvGrpSpPr>
            <p:cNvPr id="4642" name="Google Shape;4642;p87"/>
            <p:cNvGrpSpPr/>
            <p:nvPr/>
          </p:nvGrpSpPr>
          <p:grpSpPr>
            <a:xfrm>
              <a:off x="3358415" y="3361302"/>
              <a:ext cx="441300" cy="1024695"/>
              <a:chOff x="3358415" y="3361302"/>
              <a:chExt cx="441300" cy="1024695"/>
            </a:xfrm>
          </p:grpSpPr>
          <p:sp>
            <p:nvSpPr>
              <p:cNvPr id="4643" name="Google Shape;4643;p8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9" name="Google Shape;4649;p87"/>
            <p:cNvGrpSpPr/>
            <p:nvPr/>
          </p:nvGrpSpPr>
          <p:grpSpPr>
            <a:xfrm>
              <a:off x="3838901" y="3361302"/>
              <a:ext cx="441300" cy="1024695"/>
              <a:chOff x="3838901" y="3361302"/>
              <a:chExt cx="441300" cy="1024695"/>
            </a:xfrm>
          </p:grpSpPr>
          <p:sp>
            <p:nvSpPr>
              <p:cNvPr id="4650" name="Google Shape;4650;p8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6" name="Google Shape;4656;p87"/>
            <p:cNvGrpSpPr/>
            <p:nvPr/>
          </p:nvGrpSpPr>
          <p:grpSpPr>
            <a:xfrm>
              <a:off x="4319387" y="3361302"/>
              <a:ext cx="441300" cy="1024695"/>
              <a:chOff x="4319387" y="3361302"/>
              <a:chExt cx="441300" cy="1024695"/>
            </a:xfrm>
          </p:grpSpPr>
          <p:sp>
            <p:nvSpPr>
              <p:cNvPr id="4657" name="Google Shape;4657;p8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87"/>
            <p:cNvGrpSpPr/>
            <p:nvPr/>
          </p:nvGrpSpPr>
          <p:grpSpPr>
            <a:xfrm>
              <a:off x="4799873" y="3361302"/>
              <a:ext cx="441300" cy="1024695"/>
              <a:chOff x="4799873" y="3361302"/>
              <a:chExt cx="441300" cy="1024695"/>
            </a:xfrm>
          </p:grpSpPr>
          <p:sp>
            <p:nvSpPr>
              <p:cNvPr id="4664" name="Google Shape;4664;p8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87"/>
            <p:cNvGrpSpPr/>
            <p:nvPr/>
          </p:nvGrpSpPr>
          <p:grpSpPr>
            <a:xfrm>
              <a:off x="5280360" y="3361302"/>
              <a:ext cx="441300" cy="1024695"/>
              <a:chOff x="5280360" y="3361302"/>
              <a:chExt cx="441300" cy="1024695"/>
            </a:xfrm>
          </p:grpSpPr>
          <p:sp>
            <p:nvSpPr>
              <p:cNvPr id="4671" name="Google Shape;4671;p8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677" name="Google Shape;4677;p87"/>
          <p:cNvGraphicFramePr/>
          <p:nvPr/>
        </p:nvGraphicFramePr>
        <p:xfrm>
          <a:off x="711088" y="2130461"/>
          <a:ext cx="3000000" cy="3000000"/>
        </p:xfrm>
        <a:graphic>
          <a:graphicData uri="http://schemas.openxmlformats.org/drawingml/2006/table">
            <a:tbl>
              <a:tblPr>
                <a:noFill/>
                <a:tableStyleId>{91793391-C81B-4348-A85C-57DF908A6B66}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78" name="Google Shape;4678;p87"/>
          <p:cNvGrpSpPr/>
          <p:nvPr/>
        </p:nvGrpSpPr>
        <p:grpSpPr>
          <a:xfrm>
            <a:off x="712613" y="3180186"/>
            <a:ext cx="2403614" cy="1005900"/>
            <a:chOff x="726450" y="3372825"/>
            <a:chExt cx="2403614" cy="1005900"/>
          </a:xfrm>
        </p:grpSpPr>
        <p:grpSp>
          <p:nvGrpSpPr>
            <p:cNvPr id="4679" name="Google Shape;4679;p87"/>
            <p:cNvGrpSpPr/>
            <p:nvPr/>
          </p:nvGrpSpPr>
          <p:grpSpPr>
            <a:xfrm>
              <a:off x="726450" y="3696000"/>
              <a:ext cx="2403614" cy="500898"/>
              <a:chOff x="726450" y="3696000"/>
              <a:chExt cx="2403614" cy="500898"/>
            </a:xfrm>
          </p:grpSpPr>
          <p:sp>
            <p:nvSpPr>
              <p:cNvPr id="4680" name="Google Shape;4680;p8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81" name="Google Shape;4681;p8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82" name="Google Shape;4682;p87"/>
            <p:cNvGrpSpPr/>
            <p:nvPr/>
          </p:nvGrpSpPr>
          <p:grpSpPr>
            <a:xfrm>
              <a:off x="1348050" y="3372825"/>
              <a:ext cx="1720425" cy="1005900"/>
              <a:chOff x="1348050" y="3372825"/>
              <a:chExt cx="1720425" cy="1005900"/>
            </a:xfrm>
          </p:grpSpPr>
          <p:sp>
            <p:nvSpPr>
              <p:cNvPr id="4683" name="Google Shape;4683;p8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84" name="Google Shape;4684;p8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85" name="Google Shape;4685;p8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86" name="Google Shape;4686;p8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87" name="Google Shape;4687;p8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88" name="Google Shape;4688;p87"/>
            <p:cNvGrpSpPr/>
            <p:nvPr/>
          </p:nvGrpSpPr>
          <p:grpSpPr>
            <a:xfrm>
              <a:off x="1455707" y="3731058"/>
              <a:ext cx="1491150" cy="417657"/>
              <a:chOff x="1455707" y="3731058"/>
              <a:chExt cx="1491150" cy="417657"/>
            </a:xfrm>
          </p:grpSpPr>
          <p:grpSp>
            <p:nvGrpSpPr>
              <p:cNvPr id="4689" name="Google Shape;4689;p87"/>
              <p:cNvGrpSpPr/>
              <p:nvPr/>
            </p:nvGrpSpPr>
            <p:grpSpPr>
              <a:xfrm>
                <a:off x="1472938" y="3745828"/>
                <a:ext cx="72126" cy="53788"/>
                <a:chOff x="1472938" y="3745828"/>
                <a:chExt cx="72126" cy="53788"/>
              </a:xfrm>
            </p:grpSpPr>
            <p:sp>
              <p:nvSpPr>
                <p:cNvPr id="4690" name="Google Shape;4690;p8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2" name="Google Shape;4692;p87"/>
              <p:cNvGrpSpPr/>
              <p:nvPr/>
            </p:nvGrpSpPr>
            <p:grpSpPr>
              <a:xfrm>
                <a:off x="1819181" y="4089633"/>
                <a:ext cx="72126" cy="53788"/>
                <a:chOff x="1819181" y="4089633"/>
                <a:chExt cx="72126" cy="53788"/>
              </a:xfrm>
            </p:grpSpPr>
            <p:sp>
              <p:nvSpPr>
                <p:cNvPr id="4693" name="Google Shape;4693;p8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5" name="Google Shape;4695;p87"/>
              <p:cNvGrpSpPr/>
              <p:nvPr/>
            </p:nvGrpSpPr>
            <p:grpSpPr>
              <a:xfrm>
                <a:off x="1455707" y="4084171"/>
                <a:ext cx="64321" cy="64544"/>
                <a:chOff x="1455707" y="4084171"/>
                <a:chExt cx="64321" cy="64544"/>
              </a:xfrm>
            </p:grpSpPr>
            <p:sp>
              <p:nvSpPr>
                <p:cNvPr id="4696" name="Google Shape;4696;p8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87"/>
              <p:cNvGrpSpPr/>
              <p:nvPr/>
            </p:nvGrpSpPr>
            <p:grpSpPr>
              <a:xfrm>
                <a:off x="1818610" y="3731058"/>
                <a:ext cx="64321" cy="64544"/>
                <a:chOff x="1818610" y="3731058"/>
                <a:chExt cx="64321" cy="64544"/>
              </a:xfrm>
            </p:grpSpPr>
            <p:sp>
              <p:nvSpPr>
                <p:cNvPr id="4699" name="Google Shape;4699;p8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1" name="Google Shape;4701;p87"/>
              <p:cNvGrpSpPr/>
              <p:nvPr/>
            </p:nvGrpSpPr>
            <p:grpSpPr>
              <a:xfrm>
                <a:off x="2172491" y="4089633"/>
                <a:ext cx="72126" cy="53788"/>
                <a:chOff x="2172491" y="4089633"/>
                <a:chExt cx="72126" cy="53788"/>
              </a:xfrm>
            </p:grpSpPr>
            <p:sp>
              <p:nvSpPr>
                <p:cNvPr id="4702" name="Google Shape;4702;p8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87"/>
              <p:cNvGrpSpPr/>
              <p:nvPr/>
            </p:nvGrpSpPr>
            <p:grpSpPr>
              <a:xfrm>
                <a:off x="2171920" y="3731058"/>
                <a:ext cx="64321" cy="64544"/>
                <a:chOff x="2171920" y="3731058"/>
                <a:chExt cx="64321" cy="64544"/>
              </a:xfrm>
            </p:grpSpPr>
            <p:sp>
              <p:nvSpPr>
                <p:cNvPr id="4705" name="Google Shape;4705;p8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7" name="Google Shape;4707;p87"/>
              <p:cNvGrpSpPr/>
              <p:nvPr/>
            </p:nvGrpSpPr>
            <p:grpSpPr>
              <a:xfrm>
                <a:off x="2874730" y="3745828"/>
                <a:ext cx="72126" cy="53788"/>
                <a:chOff x="2874730" y="3745828"/>
                <a:chExt cx="72126" cy="53788"/>
              </a:xfrm>
            </p:grpSpPr>
            <p:sp>
              <p:nvSpPr>
                <p:cNvPr id="4708" name="Google Shape;4708;p8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0" name="Google Shape;4710;p87"/>
              <p:cNvGrpSpPr/>
              <p:nvPr/>
            </p:nvGrpSpPr>
            <p:grpSpPr>
              <a:xfrm>
                <a:off x="2878589" y="4081481"/>
                <a:ext cx="64321" cy="64544"/>
                <a:chOff x="2878589" y="4081481"/>
                <a:chExt cx="64321" cy="64544"/>
              </a:xfrm>
            </p:grpSpPr>
            <p:sp>
              <p:nvSpPr>
                <p:cNvPr id="4711" name="Google Shape;4711;p8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3" name="Google Shape;4713;p87"/>
              <p:cNvGrpSpPr/>
              <p:nvPr/>
            </p:nvGrpSpPr>
            <p:grpSpPr>
              <a:xfrm>
                <a:off x="2525796" y="4089633"/>
                <a:ext cx="72126" cy="53788"/>
                <a:chOff x="2525796" y="4089633"/>
                <a:chExt cx="72126" cy="53788"/>
              </a:xfrm>
            </p:grpSpPr>
            <p:sp>
              <p:nvSpPr>
                <p:cNvPr id="4714" name="Google Shape;4714;p8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6" name="Google Shape;4716;p87"/>
              <p:cNvGrpSpPr/>
              <p:nvPr/>
            </p:nvGrpSpPr>
            <p:grpSpPr>
              <a:xfrm>
                <a:off x="2525225" y="3731058"/>
                <a:ext cx="64321" cy="64544"/>
                <a:chOff x="2525225" y="3731058"/>
                <a:chExt cx="64321" cy="64544"/>
              </a:xfrm>
            </p:grpSpPr>
            <p:sp>
              <p:nvSpPr>
                <p:cNvPr id="4717" name="Google Shape;4717;p8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722"/>
        <p:cNvGrpSpPr/>
        <p:nvPr/>
      </p:nvGrpSpPr>
      <p:grpSpPr>
        <a:xfrm>
          <a:off x="0" y="0"/>
          <a:ext cx="0" cy="0"/>
          <a:chOff x="0" y="0"/>
          <a:chExt cx="0" cy="0"/>
        </a:xfrm>
      </p:grpSpPr>
      <p:grpSp>
        <p:nvGrpSpPr>
          <p:cNvPr id="4723" name="Google Shape;4723;p88"/>
          <p:cNvGrpSpPr/>
          <p:nvPr/>
        </p:nvGrpSpPr>
        <p:grpSpPr>
          <a:xfrm>
            <a:off x="5780153" y="1859606"/>
            <a:ext cx="671400" cy="674856"/>
            <a:chOff x="5780148" y="1859605"/>
            <a:chExt cx="671400" cy="674856"/>
          </a:xfrm>
        </p:grpSpPr>
        <p:sp>
          <p:nvSpPr>
            <p:cNvPr id="4724" name="Google Shape;4724;p88"/>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8"/>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8"/>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8"/>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8" name="Google Shape;4728;p88"/>
          <p:cNvGrpSpPr/>
          <p:nvPr/>
        </p:nvGrpSpPr>
        <p:grpSpPr>
          <a:xfrm>
            <a:off x="716996" y="971307"/>
            <a:ext cx="845921" cy="690752"/>
            <a:chOff x="732428" y="1198513"/>
            <a:chExt cx="845921" cy="690752"/>
          </a:xfrm>
        </p:grpSpPr>
        <p:grpSp>
          <p:nvGrpSpPr>
            <p:cNvPr id="4729" name="Google Shape;4729;p88"/>
            <p:cNvGrpSpPr/>
            <p:nvPr/>
          </p:nvGrpSpPr>
          <p:grpSpPr>
            <a:xfrm>
              <a:off x="823030" y="1198513"/>
              <a:ext cx="755319" cy="690752"/>
              <a:chOff x="823030" y="1198513"/>
              <a:chExt cx="755319" cy="690752"/>
            </a:xfrm>
          </p:grpSpPr>
          <p:sp>
            <p:nvSpPr>
              <p:cNvPr id="4730" name="Google Shape;4730;p8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2" name="Google Shape;4732;p88"/>
            <p:cNvGrpSpPr/>
            <p:nvPr/>
          </p:nvGrpSpPr>
          <p:grpSpPr>
            <a:xfrm>
              <a:off x="732428" y="1239937"/>
              <a:ext cx="739912" cy="607886"/>
              <a:chOff x="732428" y="1239937"/>
              <a:chExt cx="739912" cy="607886"/>
            </a:xfrm>
          </p:grpSpPr>
          <p:sp>
            <p:nvSpPr>
              <p:cNvPr id="4733" name="Google Shape;4733;p8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88"/>
            <p:cNvGrpSpPr/>
            <p:nvPr/>
          </p:nvGrpSpPr>
          <p:grpSpPr>
            <a:xfrm>
              <a:off x="732428" y="1277018"/>
              <a:ext cx="702832" cy="533758"/>
              <a:chOff x="732428" y="1277018"/>
              <a:chExt cx="702832" cy="533758"/>
            </a:xfrm>
          </p:grpSpPr>
          <p:sp>
            <p:nvSpPr>
              <p:cNvPr id="4736" name="Google Shape;4736;p8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88"/>
            <p:cNvGrpSpPr/>
            <p:nvPr/>
          </p:nvGrpSpPr>
          <p:grpSpPr>
            <a:xfrm>
              <a:off x="931170" y="1306653"/>
              <a:ext cx="647179" cy="474455"/>
              <a:chOff x="931170" y="1306653"/>
              <a:chExt cx="647179" cy="474455"/>
            </a:xfrm>
          </p:grpSpPr>
          <p:sp>
            <p:nvSpPr>
              <p:cNvPr id="4739" name="Google Shape;4739;p8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1" name="Google Shape;4741;p8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2" name="Google Shape;4742;p88"/>
          <p:cNvGrpSpPr/>
          <p:nvPr/>
        </p:nvGrpSpPr>
        <p:grpSpPr>
          <a:xfrm>
            <a:off x="3948605" y="971313"/>
            <a:ext cx="634656" cy="699982"/>
            <a:chOff x="5985650" y="2860025"/>
            <a:chExt cx="1396075" cy="1539775"/>
          </a:xfrm>
        </p:grpSpPr>
        <p:sp>
          <p:nvSpPr>
            <p:cNvPr id="4743" name="Google Shape;4743;p8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5" name="Google Shape;4775;p88"/>
          <p:cNvGrpSpPr/>
          <p:nvPr/>
        </p:nvGrpSpPr>
        <p:grpSpPr>
          <a:xfrm>
            <a:off x="4704254" y="971307"/>
            <a:ext cx="725845" cy="699975"/>
            <a:chOff x="4249973" y="1201875"/>
            <a:chExt cx="1958568" cy="1888762"/>
          </a:xfrm>
        </p:grpSpPr>
        <p:sp>
          <p:nvSpPr>
            <p:cNvPr id="4776" name="Google Shape;4776;p8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7" name="Google Shape;4777;p88"/>
            <p:cNvGrpSpPr/>
            <p:nvPr/>
          </p:nvGrpSpPr>
          <p:grpSpPr>
            <a:xfrm>
              <a:off x="5853086" y="1789142"/>
              <a:ext cx="355454" cy="1048099"/>
              <a:chOff x="5576108" y="2016725"/>
              <a:chExt cx="565200" cy="1666560"/>
            </a:xfrm>
          </p:grpSpPr>
          <p:sp>
            <p:nvSpPr>
              <p:cNvPr id="4778" name="Google Shape;4778;p8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79" name="Google Shape;4779;p8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88"/>
            <p:cNvGrpSpPr/>
            <p:nvPr/>
          </p:nvGrpSpPr>
          <p:grpSpPr>
            <a:xfrm>
              <a:off x="4869455" y="2691676"/>
              <a:ext cx="1013897" cy="398961"/>
              <a:chOff x="4012057" y="3451825"/>
              <a:chExt cx="1612175" cy="634379"/>
            </a:xfrm>
          </p:grpSpPr>
          <p:sp>
            <p:nvSpPr>
              <p:cNvPr id="4781" name="Google Shape;4781;p8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82" name="Google Shape;4782;p8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88"/>
            <p:cNvGrpSpPr/>
            <p:nvPr/>
          </p:nvGrpSpPr>
          <p:grpSpPr>
            <a:xfrm>
              <a:off x="4276937" y="2155961"/>
              <a:ext cx="651965" cy="891358"/>
              <a:chOff x="3069908" y="2599997"/>
              <a:chExt cx="1036675" cy="1417328"/>
            </a:xfrm>
          </p:grpSpPr>
          <p:sp>
            <p:nvSpPr>
              <p:cNvPr id="4784" name="Google Shape;4784;p8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85" name="Google Shape;4785;p8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88"/>
            <p:cNvGrpSpPr/>
            <p:nvPr/>
          </p:nvGrpSpPr>
          <p:grpSpPr>
            <a:xfrm>
              <a:off x="5054918" y="1201875"/>
              <a:ext cx="999548" cy="602711"/>
              <a:chOff x="4306958" y="1082925"/>
              <a:chExt cx="1589359" cy="958358"/>
            </a:xfrm>
          </p:grpSpPr>
          <p:sp>
            <p:nvSpPr>
              <p:cNvPr id="4787" name="Google Shape;4787;p8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88" name="Google Shape;4788;p8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88"/>
            <p:cNvGrpSpPr/>
            <p:nvPr/>
          </p:nvGrpSpPr>
          <p:grpSpPr>
            <a:xfrm>
              <a:off x="4249973" y="1303451"/>
              <a:ext cx="799317" cy="841334"/>
              <a:chOff x="3027033" y="1244439"/>
              <a:chExt cx="1270977" cy="1337786"/>
            </a:xfrm>
          </p:grpSpPr>
          <p:sp>
            <p:nvSpPr>
              <p:cNvPr id="4790" name="Google Shape;4790;p8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91" name="Google Shape;4791;p8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2" name="Google Shape;4792;p88"/>
          <p:cNvGrpSpPr/>
          <p:nvPr/>
        </p:nvGrpSpPr>
        <p:grpSpPr>
          <a:xfrm>
            <a:off x="4057119" y="1858087"/>
            <a:ext cx="750769" cy="683784"/>
            <a:chOff x="4204684" y="2104422"/>
            <a:chExt cx="699822" cy="637382"/>
          </a:xfrm>
        </p:grpSpPr>
        <p:grpSp>
          <p:nvGrpSpPr>
            <p:cNvPr id="4793" name="Google Shape;4793;p88"/>
            <p:cNvGrpSpPr/>
            <p:nvPr/>
          </p:nvGrpSpPr>
          <p:grpSpPr>
            <a:xfrm>
              <a:off x="4204684" y="2430067"/>
              <a:ext cx="342957" cy="311738"/>
              <a:chOff x="4204684" y="2430067"/>
              <a:chExt cx="342957" cy="311738"/>
            </a:xfrm>
          </p:grpSpPr>
          <p:sp>
            <p:nvSpPr>
              <p:cNvPr id="4794" name="Google Shape;4794;p8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6" name="Google Shape;4796;p88"/>
            <p:cNvGrpSpPr/>
            <p:nvPr/>
          </p:nvGrpSpPr>
          <p:grpSpPr>
            <a:xfrm>
              <a:off x="4561586" y="2430067"/>
              <a:ext cx="342920" cy="311738"/>
              <a:chOff x="4561586" y="2430067"/>
              <a:chExt cx="342920" cy="311738"/>
            </a:xfrm>
          </p:grpSpPr>
          <p:sp>
            <p:nvSpPr>
              <p:cNvPr id="4797" name="Google Shape;4797;p8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88"/>
            <p:cNvGrpSpPr/>
            <p:nvPr/>
          </p:nvGrpSpPr>
          <p:grpSpPr>
            <a:xfrm>
              <a:off x="4561586" y="2104422"/>
              <a:ext cx="342920" cy="311738"/>
              <a:chOff x="4561586" y="2104422"/>
              <a:chExt cx="342920" cy="311738"/>
            </a:xfrm>
          </p:grpSpPr>
          <p:sp>
            <p:nvSpPr>
              <p:cNvPr id="4800" name="Google Shape;4800;p8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2" name="Google Shape;4802;p88"/>
            <p:cNvGrpSpPr/>
            <p:nvPr/>
          </p:nvGrpSpPr>
          <p:grpSpPr>
            <a:xfrm>
              <a:off x="4204684" y="2104422"/>
              <a:ext cx="342957" cy="311664"/>
              <a:chOff x="4204684" y="2104422"/>
              <a:chExt cx="342957" cy="311664"/>
            </a:xfrm>
          </p:grpSpPr>
          <p:sp>
            <p:nvSpPr>
              <p:cNvPr id="4803" name="Google Shape;4803;p8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5" name="Google Shape;4805;p88"/>
          <p:cNvGrpSpPr/>
          <p:nvPr/>
        </p:nvGrpSpPr>
        <p:grpSpPr>
          <a:xfrm>
            <a:off x="5521552" y="971301"/>
            <a:ext cx="660591" cy="688867"/>
            <a:chOff x="5830645" y="1267368"/>
            <a:chExt cx="530340" cy="553040"/>
          </a:xfrm>
        </p:grpSpPr>
        <p:sp>
          <p:nvSpPr>
            <p:cNvPr id="4806" name="Google Shape;4806;p8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7" name="Google Shape;4807;p88"/>
            <p:cNvGrpSpPr/>
            <p:nvPr/>
          </p:nvGrpSpPr>
          <p:grpSpPr>
            <a:xfrm>
              <a:off x="5830645" y="1267368"/>
              <a:ext cx="259743" cy="269909"/>
              <a:chOff x="5830645" y="1267368"/>
              <a:chExt cx="259743" cy="269909"/>
            </a:xfrm>
          </p:grpSpPr>
          <p:sp>
            <p:nvSpPr>
              <p:cNvPr id="4808" name="Google Shape;4808;p8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88"/>
            <p:cNvGrpSpPr/>
            <p:nvPr/>
          </p:nvGrpSpPr>
          <p:grpSpPr>
            <a:xfrm>
              <a:off x="6101293" y="1267368"/>
              <a:ext cx="259692" cy="269909"/>
              <a:chOff x="6101293" y="1267368"/>
              <a:chExt cx="259692" cy="269909"/>
            </a:xfrm>
          </p:grpSpPr>
          <p:sp>
            <p:nvSpPr>
              <p:cNvPr id="4811" name="Google Shape;4811;p8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88"/>
            <p:cNvGrpSpPr/>
            <p:nvPr/>
          </p:nvGrpSpPr>
          <p:grpSpPr>
            <a:xfrm>
              <a:off x="5830645" y="1550500"/>
              <a:ext cx="259692" cy="269909"/>
              <a:chOff x="5830645" y="1550500"/>
              <a:chExt cx="259692" cy="269909"/>
            </a:xfrm>
          </p:grpSpPr>
          <p:sp>
            <p:nvSpPr>
              <p:cNvPr id="4814" name="Google Shape;4814;p8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6" name="Google Shape;4816;p88"/>
            <p:cNvGrpSpPr/>
            <p:nvPr/>
          </p:nvGrpSpPr>
          <p:grpSpPr>
            <a:xfrm>
              <a:off x="6101293" y="1550500"/>
              <a:ext cx="259692" cy="269909"/>
              <a:chOff x="6101293" y="1550500"/>
              <a:chExt cx="259692" cy="269909"/>
            </a:xfrm>
          </p:grpSpPr>
          <p:sp>
            <p:nvSpPr>
              <p:cNvPr id="4817" name="Google Shape;4817;p8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9" name="Google Shape;4819;p88"/>
          <p:cNvGrpSpPr/>
          <p:nvPr/>
        </p:nvGrpSpPr>
        <p:grpSpPr>
          <a:xfrm>
            <a:off x="723705" y="1861761"/>
            <a:ext cx="697154" cy="679574"/>
            <a:chOff x="2679875" y="2361475"/>
            <a:chExt cx="780425" cy="760575"/>
          </a:xfrm>
        </p:grpSpPr>
        <p:sp>
          <p:nvSpPr>
            <p:cNvPr id="4820" name="Google Shape;4820;p8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6" name="Google Shape;4826;p88"/>
          <p:cNvGrpSpPr/>
          <p:nvPr/>
        </p:nvGrpSpPr>
        <p:grpSpPr>
          <a:xfrm>
            <a:off x="3122864" y="971353"/>
            <a:ext cx="735829" cy="684547"/>
            <a:chOff x="3351965" y="1148808"/>
            <a:chExt cx="750770" cy="698375"/>
          </a:xfrm>
        </p:grpSpPr>
        <p:grpSp>
          <p:nvGrpSpPr>
            <p:cNvPr id="4827" name="Google Shape;4827;p88"/>
            <p:cNvGrpSpPr/>
            <p:nvPr/>
          </p:nvGrpSpPr>
          <p:grpSpPr>
            <a:xfrm>
              <a:off x="3586796" y="1148808"/>
              <a:ext cx="294857" cy="286830"/>
              <a:chOff x="3750225" y="1774000"/>
              <a:chExt cx="149575" cy="145525"/>
            </a:xfrm>
          </p:grpSpPr>
          <p:sp>
            <p:nvSpPr>
              <p:cNvPr id="4828" name="Google Shape;4828;p8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0" name="Google Shape;4830;p88"/>
            <p:cNvGrpSpPr/>
            <p:nvPr/>
          </p:nvGrpSpPr>
          <p:grpSpPr>
            <a:xfrm>
              <a:off x="3779245" y="1375768"/>
              <a:ext cx="323490" cy="286978"/>
              <a:chOff x="3847850" y="1889150"/>
              <a:chExt cx="164100" cy="145600"/>
            </a:xfrm>
          </p:grpSpPr>
          <p:sp>
            <p:nvSpPr>
              <p:cNvPr id="4831" name="Google Shape;4831;p8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3" name="Google Shape;4833;p88"/>
            <p:cNvGrpSpPr/>
            <p:nvPr/>
          </p:nvGrpSpPr>
          <p:grpSpPr>
            <a:xfrm>
              <a:off x="3351965" y="1330435"/>
              <a:ext cx="295449" cy="285401"/>
              <a:chOff x="3631100" y="1866150"/>
              <a:chExt cx="149875" cy="144800"/>
            </a:xfrm>
          </p:grpSpPr>
          <p:sp>
            <p:nvSpPr>
              <p:cNvPr id="4834" name="Google Shape;4834;p8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88"/>
            <p:cNvGrpSpPr/>
            <p:nvPr/>
          </p:nvGrpSpPr>
          <p:grpSpPr>
            <a:xfrm>
              <a:off x="3548208" y="1560352"/>
              <a:ext cx="294808" cy="286830"/>
              <a:chOff x="3730650" y="1982800"/>
              <a:chExt cx="149550" cy="145525"/>
            </a:xfrm>
          </p:grpSpPr>
          <p:sp>
            <p:nvSpPr>
              <p:cNvPr id="4837" name="Google Shape;4837;p8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39" name="Google Shape;4839;p88"/>
          <p:cNvGrpSpPr/>
          <p:nvPr/>
        </p:nvGrpSpPr>
        <p:grpSpPr>
          <a:xfrm>
            <a:off x="7624517" y="971307"/>
            <a:ext cx="804565" cy="677795"/>
            <a:chOff x="7636443" y="1204988"/>
            <a:chExt cx="804565" cy="677795"/>
          </a:xfrm>
        </p:grpSpPr>
        <p:grpSp>
          <p:nvGrpSpPr>
            <p:cNvPr id="4840" name="Google Shape;4840;p88"/>
            <p:cNvGrpSpPr/>
            <p:nvPr/>
          </p:nvGrpSpPr>
          <p:grpSpPr>
            <a:xfrm>
              <a:off x="7636443" y="1509705"/>
              <a:ext cx="804565" cy="373078"/>
              <a:chOff x="7636443" y="1509705"/>
              <a:chExt cx="804565" cy="373078"/>
            </a:xfrm>
          </p:grpSpPr>
          <p:sp>
            <p:nvSpPr>
              <p:cNvPr id="4841" name="Google Shape;4841;p8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88"/>
            <p:cNvGrpSpPr/>
            <p:nvPr/>
          </p:nvGrpSpPr>
          <p:grpSpPr>
            <a:xfrm>
              <a:off x="7636443" y="1408133"/>
              <a:ext cx="804565" cy="373078"/>
              <a:chOff x="7636443" y="1408133"/>
              <a:chExt cx="804565" cy="373078"/>
            </a:xfrm>
          </p:grpSpPr>
          <p:sp>
            <p:nvSpPr>
              <p:cNvPr id="4844" name="Google Shape;4844;p8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88"/>
            <p:cNvGrpSpPr/>
            <p:nvPr/>
          </p:nvGrpSpPr>
          <p:grpSpPr>
            <a:xfrm>
              <a:off x="7636443" y="1306560"/>
              <a:ext cx="804565" cy="373078"/>
              <a:chOff x="7636443" y="1306560"/>
              <a:chExt cx="804565" cy="373078"/>
            </a:xfrm>
          </p:grpSpPr>
          <p:sp>
            <p:nvSpPr>
              <p:cNvPr id="4847" name="Google Shape;4847;p8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9" name="Google Shape;4849;p88"/>
            <p:cNvGrpSpPr/>
            <p:nvPr/>
          </p:nvGrpSpPr>
          <p:grpSpPr>
            <a:xfrm>
              <a:off x="7636443" y="1204988"/>
              <a:ext cx="804565" cy="373078"/>
              <a:chOff x="7636443" y="1204988"/>
              <a:chExt cx="804565" cy="373078"/>
            </a:xfrm>
          </p:grpSpPr>
          <p:sp>
            <p:nvSpPr>
              <p:cNvPr id="4850" name="Google Shape;4850;p8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2" name="Google Shape;4852;p88"/>
          <p:cNvGrpSpPr/>
          <p:nvPr/>
        </p:nvGrpSpPr>
        <p:grpSpPr>
          <a:xfrm>
            <a:off x="4963363" y="1878721"/>
            <a:ext cx="661339" cy="661188"/>
            <a:chOff x="3990000" y="975400"/>
            <a:chExt cx="3934200" cy="3933300"/>
          </a:xfrm>
        </p:grpSpPr>
        <p:sp>
          <p:nvSpPr>
            <p:cNvPr id="4853" name="Google Shape;4853;p8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88"/>
          <p:cNvGrpSpPr/>
          <p:nvPr/>
        </p:nvGrpSpPr>
        <p:grpSpPr>
          <a:xfrm>
            <a:off x="6607011" y="1857359"/>
            <a:ext cx="868881" cy="684241"/>
            <a:chOff x="6598259" y="2078634"/>
            <a:chExt cx="868881" cy="684241"/>
          </a:xfrm>
        </p:grpSpPr>
        <p:sp>
          <p:nvSpPr>
            <p:cNvPr id="4858" name="Google Shape;4858;p8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64" name="Google Shape;4864;p88"/>
            <p:cNvGrpSpPr/>
            <p:nvPr/>
          </p:nvGrpSpPr>
          <p:grpSpPr>
            <a:xfrm>
              <a:off x="6808175" y="2078634"/>
              <a:ext cx="452229" cy="684241"/>
              <a:chOff x="6808175" y="2078634"/>
              <a:chExt cx="452229" cy="684241"/>
            </a:xfrm>
          </p:grpSpPr>
          <p:sp>
            <p:nvSpPr>
              <p:cNvPr id="4865" name="Google Shape;4865;p8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1" name="Google Shape;4871;p88"/>
              <p:cNvGrpSpPr/>
              <p:nvPr/>
            </p:nvGrpSpPr>
            <p:grpSpPr>
              <a:xfrm>
                <a:off x="6821586" y="2078634"/>
                <a:ext cx="426871" cy="684241"/>
                <a:chOff x="6821586" y="2078634"/>
                <a:chExt cx="426871" cy="684241"/>
              </a:xfrm>
            </p:grpSpPr>
            <p:grpSp>
              <p:nvGrpSpPr>
                <p:cNvPr id="4872" name="Google Shape;4872;p88"/>
                <p:cNvGrpSpPr/>
                <p:nvPr/>
              </p:nvGrpSpPr>
              <p:grpSpPr>
                <a:xfrm>
                  <a:off x="6821586" y="2078634"/>
                  <a:ext cx="426871" cy="684241"/>
                  <a:chOff x="6821586" y="2078634"/>
                  <a:chExt cx="426871" cy="684241"/>
                </a:xfrm>
              </p:grpSpPr>
              <p:sp>
                <p:nvSpPr>
                  <p:cNvPr id="4873" name="Google Shape;4873;p8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2" name="Google Shape;4892;p8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98" name="Google Shape;4898;p88"/>
          <p:cNvGrpSpPr/>
          <p:nvPr/>
        </p:nvGrpSpPr>
        <p:grpSpPr>
          <a:xfrm>
            <a:off x="716994" y="3531369"/>
            <a:ext cx="1340789" cy="640830"/>
            <a:chOff x="238125" y="1151100"/>
            <a:chExt cx="7139450" cy="3412300"/>
          </a:xfrm>
        </p:grpSpPr>
        <p:sp>
          <p:nvSpPr>
            <p:cNvPr id="4899" name="Google Shape;4899;p8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88"/>
          <p:cNvGrpSpPr/>
          <p:nvPr/>
        </p:nvGrpSpPr>
        <p:grpSpPr>
          <a:xfrm>
            <a:off x="5584217" y="2734650"/>
            <a:ext cx="985357" cy="585764"/>
            <a:chOff x="5145061" y="2881789"/>
            <a:chExt cx="1107641" cy="658458"/>
          </a:xfrm>
        </p:grpSpPr>
        <p:grpSp>
          <p:nvGrpSpPr>
            <p:cNvPr id="4912" name="Google Shape;4912;p88"/>
            <p:cNvGrpSpPr/>
            <p:nvPr/>
          </p:nvGrpSpPr>
          <p:grpSpPr>
            <a:xfrm>
              <a:off x="5722989" y="3244587"/>
              <a:ext cx="529713" cy="295659"/>
              <a:chOff x="5722989" y="3244587"/>
              <a:chExt cx="529713" cy="295659"/>
            </a:xfrm>
          </p:grpSpPr>
          <p:sp>
            <p:nvSpPr>
              <p:cNvPr id="4913" name="Google Shape;4913;p8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14" name="Google Shape;4914;p8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15" name="Google Shape;4915;p88"/>
            <p:cNvGrpSpPr/>
            <p:nvPr/>
          </p:nvGrpSpPr>
          <p:grpSpPr>
            <a:xfrm>
              <a:off x="5145061" y="3244587"/>
              <a:ext cx="536807" cy="295659"/>
              <a:chOff x="5145061" y="3244587"/>
              <a:chExt cx="536807" cy="295659"/>
            </a:xfrm>
          </p:grpSpPr>
          <p:sp>
            <p:nvSpPr>
              <p:cNvPr id="4916" name="Google Shape;4916;p8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17" name="Google Shape;4917;p8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18" name="Google Shape;4918;p88"/>
            <p:cNvGrpSpPr/>
            <p:nvPr/>
          </p:nvGrpSpPr>
          <p:grpSpPr>
            <a:xfrm>
              <a:off x="5341327" y="2898245"/>
              <a:ext cx="532309" cy="614891"/>
              <a:chOff x="5341327" y="2898245"/>
              <a:chExt cx="532309" cy="614891"/>
            </a:xfrm>
          </p:grpSpPr>
          <p:sp>
            <p:nvSpPr>
              <p:cNvPr id="4919" name="Google Shape;4919;p8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20" name="Google Shape;4920;p8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921" name="Google Shape;4921;p88"/>
            <p:cNvGrpSpPr/>
            <p:nvPr/>
          </p:nvGrpSpPr>
          <p:grpSpPr>
            <a:xfrm>
              <a:off x="5532290" y="2881789"/>
              <a:ext cx="620516" cy="305456"/>
              <a:chOff x="5532290" y="2881789"/>
              <a:chExt cx="620516" cy="305456"/>
            </a:xfrm>
          </p:grpSpPr>
          <p:sp>
            <p:nvSpPr>
              <p:cNvPr id="4922" name="Google Shape;4922;p8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923" name="Google Shape;4923;p8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924" name="Google Shape;4924;p88"/>
          <p:cNvGrpSpPr/>
          <p:nvPr/>
        </p:nvGrpSpPr>
        <p:grpSpPr>
          <a:xfrm>
            <a:off x="8163140" y="3526708"/>
            <a:ext cx="269068" cy="645491"/>
            <a:chOff x="7026852" y="3311869"/>
            <a:chExt cx="434331" cy="1041954"/>
          </a:xfrm>
        </p:grpSpPr>
        <p:sp>
          <p:nvSpPr>
            <p:cNvPr id="4925" name="Google Shape;4925;p8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88"/>
          <p:cNvGrpSpPr/>
          <p:nvPr/>
        </p:nvGrpSpPr>
        <p:grpSpPr>
          <a:xfrm>
            <a:off x="6179721" y="3565945"/>
            <a:ext cx="293882" cy="293836"/>
            <a:chOff x="4873519" y="3311869"/>
            <a:chExt cx="499374" cy="499296"/>
          </a:xfrm>
        </p:grpSpPr>
        <p:sp>
          <p:nvSpPr>
            <p:cNvPr id="4929" name="Google Shape;4929;p8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1" name="Google Shape;4931;p88"/>
          <p:cNvGrpSpPr/>
          <p:nvPr/>
        </p:nvGrpSpPr>
        <p:grpSpPr>
          <a:xfrm>
            <a:off x="6179721" y="3878317"/>
            <a:ext cx="293882" cy="293882"/>
            <a:chOff x="4873519" y="3875839"/>
            <a:chExt cx="499374" cy="499374"/>
          </a:xfrm>
        </p:grpSpPr>
        <p:sp>
          <p:nvSpPr>
            <p:cNvPr id="4932" name="Google Shape;4932;p8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4" name="Google Shape;4934;p88"/>
          <p:cNvGrpSpPr/>
          <p:nvPr/>
        </p:nvGrpSpPr>
        <p:grpSpPr>
          <a:xfrm>
            <a:off x="2410248" y="1850269"/>
            <a:ext cx="698104" cy="698208"/>
            <a:chOff x="2565073" y="2075876"/>
            <a:chExt cx="672482" cy="672518"/>
          </a:xfrm>
        </p:grpSpPr>
        <p:sp>
          <p:nvSpPr>
            <p:cNvPr id="4935" name="Google Shape;4935;p8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88"/>
          <p:cNvGrpSpPr/>
          <p:nvPr/>
        </p:nvGrpSpPr>
        <p:grpSpPr>
          <a:xfrm>
            <a:off x="5633660" y="3534870"/>
            <a:ext cx="438354" cy="637329"/>
            <a:chOff x="1697726" y="3244179"/>
            <a:chExt cx="788124" cy="1146069"/>
          </a:xfrm>
        </p:grpSpPr>
        <p:sp>
          <p:nvSpPr>
            <p:cNvPr id="4942" name="Google Shape;4942;p8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4" name="Google Shape;4944;p88"/>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5" name="Google Shape;4945;p88"/>
          <p:cNvGrpSpPr/>
          <p:nvPr/>
        </p:nvGrpSpPr>
        <p:grpSpPr>
          <a:xfrm>
            <a:off x="7634874" y="1863232"/>
            <a:ext cx="799565" cy="670282"/>
            <a:chOff x="7617850" y="2063282"/>
            <a:chExt cx="799565" cy="670282"/>
          </a:xfrm>
        </p:grpSpPr>
        <p:cxnSp>
          <p:nvCxnSpPr>
            <p:cNvPr id="4946" name="Google Shape;4946;p8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47" name="Google Shape;4947;p8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48" name="Google Shape;4948;p8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49" name="Google Shape;4949;p8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50" name="Google Shape;4950;p8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951" name="Google Shape;4951;p8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952" name="Google Shape;4952;p88"/>
            <p:cNvGrpSpPr/>
            <p:nvPr/>
          </p:nvGrpSpPr>
          <p:grpSpPr>
            <a:xfrm>
              <a:off x="7734309" y="2063282"/>
              <a:ext cx="570957" cy="620095"/>
              <a:chOff x="7734309" y="2063282"/>
              <a:chExt cx="570957" cy="620095"/>
            </a:xfrm>
          </p:grpSpPr>
          <p:grpSp>
            <p:nvGrpSpPr>
              <p:cNvPr id="4953" name="Google Shape;4953;p88"/>
              <p:cNvGrpSpPr/>
              <p:nvPr/>
            </p:nvGrpSpPr>
            <p:grpSpPr>
              <a:xfrm>
                <a:off x="8031573" y="2063282"/>
                <a:ext cx="273693" cy="620095"/>
                <a:chOff x="8031573" y="2063282"/>
                <a:chExt cx="273693" cy="620095"/>
              </a:xfrm>
            </p:grpSpPr>
            <p:sp>
              <p:nvSpPr>
                <p:cNvPr id="4954" name="Google Shape;4954;p8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88"/>
              <p:cNvGrpSpPr/>
              <p:nvPr/>
            </p:nvGrpSpPr>
            <p:grpSpPr>
              <a:xfrm flipH="1">
                <a:off x="7734309" y="2063282"/>
                <a:ext cx="273693" cy="620095"/>
                <a:chOff x="8031573" y="2063282"/>
                <a:chExt cx="273693" cy="620095"/>
              </a:xfrm>
            </p:grpSpPr>
            <p:sp>
              <p:nvSpPr>
                <p:cNvPr id="4959" name="Google Shape;4959;p8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963" name="Google Shape;4963;p88"/>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8"/>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5" name="Google Shape;4965;p88"/>
          <p:cNvGrpSpPr/>
          <p:nvPr/>
        </p:nvGrpSpPr>
        <p:grpSpPr>
          <a:xfrm>
            <a:off x="7821480" y="2716716"/>
            <a:ext cx="602567" cy="601884"/>
            <a:chOff x="1186975" y="238125"/>
            <a:chExt cx="5244275" cy="5238325"/>
          </a:xfrm>
        </p:grpSpPr>
        <p:sp>
          <p:nvSpPr>
            <p:cNvPr id="4966" name="Google Shape;4966;p8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0" name="Google Shape;4970;p88"/>
          <p:cNvGrpSpPr/>
          <p:nvPr/>
        </p:nvGrpSpPr>
        <p:grpSpPr>
          <a:xfrm>
            <a:off x="3264218" y="1856199"/>
            <a:ext cx="651848" cy="687338"/>
            <a:chOff x="3400515" y="2056248"/>
            <a:chExt cx="698134" cy="735987"/>
          </a:xfrm>
        </p:grpSpPr>
        <p:grpSp>
          <p:nvGrpSpPr>
            <p:cNvPr id="4971" name="Google Shape;4971;p88"/>
            <p:cNvGrpSpPr/>
            <p:nvPr/>
          </p:nvGrpSpPr>
          <p:grpSpPr>
            <a:xfrm>
              <a:off x="3400515" y="2283913"/>
              <a:ext cx="312919" cy="219900"/>
              <a:chOff x="3400515" y="2283913"/>
              <a:chExt cx="312919" cy="219900"/>
            </a:xfrm>
          </p:grpSpPr>
          <p:sp>
            <p:nvSpPr>
              <p:cNvPr id="4972" name="Google Shape;4972;p8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73" name="Google Shape;4973;p8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974" name="Google Shape;4974;p88"/>
            <p:cNvGrpSpPr/>
            <p:nvPr/>
          </p:nvGrpSpPr>
          <p:grpSpPr>
            <a:xfrm>
              <a:off x="3547823" y="2461089"/>
              <a:ext cx="219900" cy="331146"/>
              <a:chOff x="3547823" y="2461089"/>
              <a:chExt cx="219900" cy="331146"/>
            </a:xfrm>
          </p:grpSpPr>
          <p:sp>
            <p:nvSpPr>
              <p:cNvPr id="4975" name="Google Shape;4975;p8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76" name="Google Shape;4976;p8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977" name="Google Shape;4977;p88"/>
            <p:cNvGrpSpPr/>
            <p:nvPr/>
          </p:nvGrpSpPr>
          <p:grpSpPr>
            <a:xfrm>
              <a:off x="3734138" y="2461089"/>
              <a:ext cx="219900" cy="331146"/>
              <a:chOff x="3734138" y="2461089"/>
              <a:chExt cx="219900" cy="331146"/>
            </a:xfrm>
          </p:grpSpPr>
          <p:sp>
            <p:nvSpPr>
              <p:cNvPr id="4978" name="Google Shape;4978;p8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79" name="Google Shape;4979;p8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980" name="Google Shape;4980;p88"/>
            <p:cNvGrpSpPr/>
            <p:nvPr/>
          </p:nvGrpSpPr>
          <p:grpSpPr>
            <a:xfrm>
              <a:off x="3787560" y="2281742"/>
              <a:ext cx="311089" cy="219900"/>
              <a:chOff x="3787560" y="2281742"/>
              <a:chExt cx="311089" cy="219900"/>
            </a:xfrm>
          </p:grpSpPr>
          <p:sp>
            <p:nvSpPr>
              <p:cNvPr id="4981" name="Google Shape;4981;p8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82" name="Google Shape;4982;p8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983" name="Google Shape;4983;p88"/>
            <p:cNvGrpSpPr/>
            <p:nvPr/>
          </p:nvGrpSpPr>
          <p:grpSpPr>
            <a:xfrm>
              <a:off x="3637290" y="2056248"/>
              <a:ext cx="219900" cy="330736"/>
              <a:chOff x="3637290" y="2056248"/>
              <a:chExt cx="219900" cy="330736"/>
            </a:xfrm>
          </p:grpSpPr>
          <p:sp>
            <p:nvSpPr>
              <p:cNvPr id="4984" name="Google Shape;4984;p8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985" name="Google Shape;4985;p8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986" name="Google Shape;4986;p88"/>
          <p:cNvGrpSpPr/>
          <p:nvPr/>
        </p:nvGrpSpPr>
        <p:grpSpPr>
          <a:xfrm>
            <a:off x="2555923" y="2726206"/>
            <a:ext cx="1268144" cy="592394"/>
            <a:chOff x="238125" y="1188750"/>
            <a:chExt cx="7140450" cy="3335550"/>
          </a:xfrm>
        </p:grpSpPr>
        <p:sp>
          <p:nvSpPr>
            <p:cNvPr id="4987" name="Google Shape;4987;p8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2" name="Google Shape;4992;p88"/>
          <p:cNvGrpSpPr/>
          <p:nvPr/>
        </p:nvGrpSpPr>
        <p:grpSpPr>
          <a:xfrm>
            <a:off x="6663824" y="2728360"/>
            <a:ext cx="1053944" cy="590147"/>
            <a:chOff x="238125" y="1335475"/>
            <a:chExt cx="5418735" cy="3034175"/>
          </a:xfrm>
        </p:grpSpPr>
        <p:sp>
          <p:nvSpPr>
            <p:cNvPr id="4993" name="Google Shape;4993;p8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88"/>
          <p:cNvGrpSpPr/>
          <p:nvPr/>
        </p:nvGrpSpPr>
        <p:grpSpPr>
          <a:xfrm>
            <a:off x="4094633" y="3533260"/>
            <a:ext cx="1268207" cy="638939"/>
            <a:chOff x="3967651" y="3645904"/>
            <a:chExt cx="1479304" cy="745292"/>
          </a:xfrm>
        </p:grpSpPr>
        <p:grpSp>
          <p:nvGrpSpPr>
            <p:cNvPr id="4997" name="Google Shape;4997;p88"/>
            <p:cNvGrpSpPr/>
            <p:nvPr/>
          </p:nvGrpSpPr>
          <p:grpSpPr>
            <a:xfrm>
              <a:off x="3967651" y="4009026"/>
              <a:ext cx="1479304" cy="382170"/>
              <a:chOff x="3967651" y="4009026"/>
              <a:chExt cx="1479304" cy="382170"/>
            </a:xfrm>
          </p:grpSpPr>
          <p:grpSp>
            <p:nvGrpSpPr>
              <p:cNvPr id="4998" name="Google Shape;4998;p88"/>
              <p:cNvGrpSpPr/>
              <p:nvPr/>
            </p:nvGrpSpPr>
            <p:grpSpPr>
              <a:xfrm>
                <a:off x="4892216" y="4195630"/>
                <a:ext cx="554739" cy="195566"/>
                <a:chOff x="3604375" y="4892160"/>
                <a:chExt cx="1651500" cy="582215"/>
              </a:xfrm>
            </p:grpSpPr>
            <p:sp>
              <p:nvSpPr>
                <p:cNvPr id="4999" name="Google Shape;4999;p8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88"/>
              <p:cNvGrpSpPr/>
              <p:nvPr/>
            </p:nvGrpSpPr>
            <p:grpSpPr>
              <a:xfrm>
                <a:off x="3967651" y="4146303"/>
                <a:ext cx="579402" cy="244893"/>
                <a:chOff x="851875" y="4745310"/>
                <a:chExt cx="1724925" cy="729065"/>
              </a:xfrm>
            </p:grpSpPr>
            <p:sp>
              <p:nvSpPr>
                <p:cNvPr id="5002" name="Google Shape;5002;p8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4" name="Google Shape;5004;p88"/>
              <p:cNvGrpSpPr/>
              <p:nvPr/>
            </p:nvGrpSpPr>
            <p:grpSpPr>
              <a:xfrm>
                <a:off x="4460753" y="4009026"/>
                <a:ext cx="493110" cy="382170"/>
                <a:chOff x="2319875" y="4336625"/>
                <a:chExt cx="1468025" cy="1137750"/>
              </a:xfrm>
            </p:grpSpPr>
            <p:sp>
              <p:nvSpPr>
                <p:cNvPr id="5005" name="Google Shape;5005;p8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7" name="Google Shape;5007;p88"/>
            <p:cNvGrpSpPr/>
            <p:nvPr/>
          </p:nvGrpSpPr>
          <p:grpSpPr>
            <a:xfrm>
              <a:off x="4479443" y="3645904"/>
              <a:ext cx="455965" cy="388789"/>
              <a:chOff x="2957425" y="238100"/>
              <a:chExt cx="1910200" cy="1628775"/>
            </a:xfrm>
          </p:grpSpPr>
          <p:sp>
            <p:nvSpPr>
              <p:cNvPr id="5008" name="Google Shape;5008;p8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8" name="Google Shape;5018;p88"/>
          <p:cNvGrpSpPr/>
          <p:nvPr/>
        </p:nvGrpSpPr>
        <p:grpSpPr>
          <a:xfrm>
            <a:off x="2480746" y="3534460"/>
            <a:ext cx="1243128" cy="637739"/>
            <a:chOff x="2496310" y="3693351"/>
            <a:chExt cx="1342906" cy="688926"/>
          </a:xfrm>
        </p:grpSpPr>
        <p:grpSp>
          <p:nvGrpSpPr>
            <p:cNvPr id="5019" name="Google Shape;5019;p88"/>
            <p:cNvGrpSpPr/>
            <p:nvPr/>
          </p:nvGrpSpPr>
          <p:grpSpPr>
            <a:xfrm>
              <a:off x="2496310" y="3693351"/>
              <a:ext cx="1342906" cy="688875"/>
              <a:chOff x="2496310" y="3693351"/>
              <a:chExt cx="1342906" cy="688875"/>
            </a:xfrm>
          </p:grpSpPr>
          <p:sp>
            <p:nvSpPr>
              <p:cNvPr id="5020" name="Google Shape;5020;p8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26" name="Google Shape;5026;p88"/>
              <p:cNvCxnSpPr>
                <a:stCxn id="502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027" name="Google Shape;5027;p88"/>
              <p:cNvCxnSpPr>
                <a:stCxn id="502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028" name="Google Shape;5028;p88"/>
              <p:cNvCxnSpPr>
                <a:stCxn id="502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029" name="Google Shape;5029;p88"/>
              <p:cNvCxnSpPr>
                <a:stCxn id="502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030" name="Google Shape;5030;p88"/>
              <p:cNvCxnSpPr>
                <a:stCxn id="502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031" name="Google Shape;5031;p88"/>
            <p:cNvGrpSpPr/>
            <p:nvPr/>
          </p:nvGrpSpPr>
          <p:grpSpPr>
            <a:xfrm>
              <a:off x="2675275" y="3930557"/>
              <a:ext cx="1003306" cy="451719"/>
              <a:chOff x="2675275" y="4174282"/>
              <a:chExt cx="1003306" cy="451719"/>
            </a:xfrm>
          </p:grpSpPr>
          <p:sp>
            <p:nvSpPr>
              <p:cNvPr id="5032" name="Google Shape;5032;p8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5" name="Google Shape;5035;p88"/>
          <p:cNvGrpSpPr/>
          <p:nvPr/>
        </p:nvGrpSpPr>
        <p:grpSpPr>
          <a:xfrm>
            <a:off x="1654417" y="971307"/>
            <a:ext cx="574511" cy="874709"/>
            <a:chOff x="1715404" y="1112080"/>
            <a:chExt cx="642270" cy="977984"/>
          </a:xfrm>
        </p:grpSpPr>
        <p:grpSp>
          <p:nvGrpSpPr>
            <p:cNvPr id="5036" name="Google Shape;5036;p88"/>
            <p:cNvGrpSpPr/>
            <p:nvPr/>
          </p:nvGrpSpPr>
          <p:grpSpPr>
            <a:xfrm>
              <a:off x="1715404" y="1112080"/>
              <a:ext cx="642270" cy="977984"/>
              <a:chOff x="1715404" y="1112080"/>
              <a:chExt cx="642270" cy="977984"/>
            </a:xfrm>
          </p:grpSpPr>
          <p:sp>
            <p:nvSpPr>
              <p:cNvPr id="5037" name="Google Shape;5037;p8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88"/>
            <p:cNvGrpSpPr/>
            <p:nvPr/>
          </p:nvGrpSpPr>
          <p:grpSpPr>
            <a:xfrm>
              <a:off x="1768927" y="1165603"/>
              <a:ext cx="535225" cy="851367"/>
              <a:chOff x="1768927" y="1165603"/>
              <a:chExt cx="535225" cy="851367"/>
            </a:xfrm>
          </p:grpSpPr>
          <p:sp>
            <p:nvSpPr>
              <p:cNvPr id="5040" name="Google Shape;5040;p8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88"/>
            <p:cNvGrpSpPr/>
            <p:nvPr/>
          </p:nvGrpSpPr>
          <p:grpSpPr>
            <a:xfrm>
              <a:off x="1822449" y="1219125"/>
              <a:ext cx="428180" cy="718859"/>
              <a:chOff x="1822449" y="1219125"/>
              <a:chExt cx="428180" cy="718859"/>
            </a:xfrm>
          </p:grpSpPr>
          <p:sp>
            <p:nvSpPr>
              <p:cNvPr id="5043" name="Google Shape;5043;p8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88"/>
            <p:cNvGrpSpPr/>
            <p:nvPr/>
          </p:nvGrpSpPr>
          <p:grpSpPr>
            <a:xfrm>
              <a:off x="1875972" y="1272648"/>
              <a:ext cx="321135" cy="586939"/>
              <a:chOff x="1875972" y="1272648"/>
              <a:chExt cx="321135" cy="586939"/>
            </a:xfrm>
          </p:grpSpPr>
          <p:sp>
            <p:nvSpPr>
              <p:cNvPr id="5046" name="Google Shape;5046;p8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8" name="Google Shape;5048;p88"/>
          <p:cNvGrpSpPr/>
          <p:nvPr/>
        </p:nvGrpSpPr>
        <p:grpSpPr>
          <a:xfrm>
            <a:off x="7761578" y="3528028"/>
            <a:ext cx="293855" cy="644170"/>
            <a:chOff x="241025" y="3151575"/>
            <a:chExt cx="293855" cy="644170"/>
          </a:xfrm>
        </p:grpSpPr>
        <p:sp>
          <p:nvSpPr>
            <p:cNvPr id="5049" name="Google Shape;5049;p8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88"/>
          <p:cNvGrpSpPr/>
          <p:nvPr/>
        </p:nvGrpSpPr>
        <p:grpSpPr>
          <a:xfrm>
            <a:off x="709562" y="2728028"/>
            <a:ext cx="1779649" cy="591620"/>
            <a:chOff x="246070" y="1983375"/>
            <a:chExt cx="1855347" cy="616849"/>
          </a:xfrm>
        </p:grpSpPr>
        <p:sp>
          <p:nvSpPr>
            <p:cNvPr id="5052" name="Google Shape;5052;p8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88"/>
          <p:cNvGrpSpPr/>
          <p:nvPr/>
        </p:nvGrpSpPr>
        <p:grpSpPr>
          <a:xfrm>
            <a:off x="2320428" y="971307"/>
            <a:ext cx="711055" cy="745993"/>
            <a:chOff x="2496269" y="1171698"/>
            <a:chExt cx="761953" cy="799392"/>
          </a:xfrm>
        </p:grpSpPr>
        <p:grpSp>
          <p:nvGrpSpPr>
            <p:cNvPr id="5062" name="Google Shape;5062;p88"/>
            <p:cNvGrpSpPr/>
            <p:nvPr/>
          </p:nvGrpSpPr>
          <p:grpSpPr>
            <a:xfrm>
              <a:off x="2496269" y="1171698"/>
              <a:ext cx="761953" cy="723022"/>
              <a:chOff x="2496269" y="1171698"/>
              <a:chExt cx="761953" cy="723022"/>
            </a:xfrm>
          </p:grpSpPr>
          <p:sp>
            <p:nvSpPr>
              <p:cNvPr id="5063" name="Google Shape;5063;p8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5" name="Google Shape;5065;p88"/>
              <p:cNvGrpSpPr/>
              <p:nvPr/>
            </p:nvGrpSpPr>
            <p:grpSpPr>
              <a:xfrm>
                <a:off x="2496269" y="1171698"/>
                <a:ext cx="761953" cy="723022"/>
                <a:chOff x="2496269" y="1120652"/>
                <a:chExt cx="761953" cy="723022"/>
              </a:xfrm>
            </p:grpSpPr>
            <p:grpSp>
              <p:nvGrpSpPr>
                <p:cNvPr id="5066" name="Google Shape;5066;p88"/>
                <p:cNvGrpSpPr/>
                <p:nvPr/>
              </p:nvGrpSpPr>
              <p:grpSpPr>
                <a:xfrm>
                  <a:off x="2496269" y="1120652"/>
                  <a:ext cx="761953" cy="723022"/>
                  <a:chOff x="2496269" y="1120652"/>
                  <a:chExt cx="761953" cy="723022"/>
                </a:xfrm>
              </p:grpSpPr>
              <p:grpSp>
                <p:nvGrpSpPr>
                  <p:cNvPr id="5067" name="Google Shape;5067;p88"/>
                  <p:cNvGrpSpPr/>
                  <p:nvPr/>
                </p:nvGrpSpPr>
                <p:grpSpPr>
                  <a:xfrm>
                    <a:off x="2496269" y="1304589"/>
                    <a:ext cx="407089" cy="305057"/>
                    <a:chOff x="2496269" y="1304589"/>
                    <a:chExt cx="407089" cy="305057"/>
                  </a:xfrm>
                </p:grpSpPr>
                <p:sp>
                  <p:nvSpPr>
                    <p:cNvPr id="5068" name="Google Shape;5068;p8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88"/>
                  <p:cNvGrpSpPr/>
                  <p:nvPr/>
                </p:nvGrpSpPr>
                <p:grpSpPr>
                  <a:xfrm>
                    <a:off x="2586468" y="1493376"/>
                    <a:ext cx="358850" cy="349656"/>
                    <a:chOff x="2586468" y="1493376"/>
                    <a:chExt cx="358850" cy="349656"/>
                  </a:xfrm>
                </p:grpSpPr>
                <p:sp>
                  <p:nvSpPr>
                    <p:cNvPr id="5071" name="Google Shape;5071;p8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88"/>
                  <p:cNvGrpSpPr/>
                  <p:nvPr/>
                </p:nvGrpSpPr>
                <p:grpSpPr>
                  <a:xfrm>
                    <a:off x="2807939" y="1494024"/>
                    <a:ext cx="358857" cy="349650"/>
                    <a:chOff x="2807939" y="1494024"/>
                    <a:chExt cx="358857" cy="349650"/>
                  </a:xfrm>
                </p:grpSpPr>
                <p:sp>
                  <p:nvSpPr>
                    <p:cNvPr id="5074" name="Google Shape;5074;p8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88"/>
                  <p:cNvGrpSpPr/>
                  <p:nvPr/>
                </p:nvGrpSpPr>
                <p:grpSpPr>
                  <a:xfrm>
                    <a:off x="2851133" y="1305635"/>
                    <a:ext cx="407089" cy="305057"/>
                    <a:chOff x="2851133" y="1305635"/>
                    <a:chExt cx="407089" cy="305057"/>
                  </a:xfrm>
                </p:grpSpPr>
                <p:sp>
                  <p:nvSpPr>
                    <p:cNvPr id="5077" name="Google Shape;5077;p8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88"/>
                  <p:cNvGrpSpPr/>
                  <p:nvPr/>
                </p:nvGrpSpPr>
                <p:grpSpPr>
                  <a:xfrm>
                    <a:off x="2727495" y="1120652"/>
                    <a:ext cx="300271" cy="396358"/>
                    <a:chOff x="2727495" y="1120652"/>
                    <a:chExt cx="300271" cy="396358"/>
                  </a:xfrm>
                </p:grpSpPr>
                <p:sp>
                  <p:nvSpPr>
                    <p:cNvPr id="5080" name="Google Shape;5080;p8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2" name="Google Shape;5082;p88"/>
                <p:cNvGrpSpPr/>
                <p:nvPr/>
              </p:nvGrpSpPr>
              <p:grpSpPr>
                <a:xfrm>
                  <a:off x="2722305" y="1350460"/>
                  <a:ext cx="308357" cy="308344"/>
                  <a:chOff x="2722305" y="1350460"/>
                  <a:chExt cx="308357" cy="308344"/>
                </a:xfrm>
              </p:grpSpPr>
              <p:sp>
                <p:nvSpPr>
                  <p:cNvPr id="5083" name="Google Shape;5083;p8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4" name="Google Shape;5084;p88"/>
                  <p:cNvGrpSpPr/>
                  <p:nvPr/>
                </p:nvGrpSpPr>
                <p:grpSpPr>
                  <a:xfrm>
                    <a:off x="2725064" y="1364529"/>
                    <a:ext cx="297954" cy="280182"/>
                    <a:chOff x="2725064" y="1364529"/>
                    <a:chExt cx="297954" cy="280182"/>
                  </a:xfrm>
                </p:grpSpPr>
                <p:sp>
                  <p:nvSpPr>
                    <p:cNvPr id="5085" name="Google Shape;5085;p8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090" name="Google Shape;5090;p8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88"/>
          <p:cNvGrpSpPr/>
          <p:nvPr/>
        </p:nvGrpSpPr>
        <p:grpSpPr>
          <a:xfrm>
            <a:off x="3909129" y="2727412"/>
            <a:ext cx="1569144" cy="591015"/>
            <a:chOff x="3820100" y="3023049"/>
            <a:chExt cx="1303926" cy="491162"/>
          </a:xfrm>
        </p:grpSpPr>
        <p:grpSp>
          <p:nvGrpSpPr>
            <p:cNvPr id="5096" name="Google Shape;5096;p88"/>
            <p:cNvGrpSpPr/>
            <p:nvPr/>
          </p:nvGrpSpPr>
          <p:grpSpPr>
            <a:xfrm>
              <a:off x="3820100" y="3023072"/>
              <a:ext cx="1303926" cy="491139"/>
              <a:chOff x="3820100" y="3023072"/>
              <a:chExt cx="1303926" cy="491139"/>
            </a:xfrm>
          </p:grpSpPr>
          <p:sp>
            <p:nvSpPr>
              <p:cNvPr id="5097" name="Google Shape;5097;p8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88"/>
            <p:cNvGrpSpPr/>
            <p:nvPr/>
          </p:nvGrpSpPr>
          <p:grpSpPr>
            <a:xfrm>
              <a:off x="4132439" y="3023645"/>
              <a:ext cx="393633" cy="177096"/>
              <a:chOff x="4132439" y="3023645"/>
              <a:chExt cx="393633" cy="177096"/>
            </a:xfrm>
          </p:grpSpPr>
          <p:sp>
            <p:nvSpPr>
              <p:cNvPr id="5100" name="Google Shape;5100;p8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88"/>
            <p:cNvGrpSpPr/>
            <p:nvPr/>
          </p:nvGrpSpPr>
          <p:grpSpPr>
            <a:xfrm>
              <a:off x="3921811" y="3023049"/>
              <a:ext cx="1002397" cy="388943"/>
              <a:chOff x="3921811" y="3023049"/>
              <a:chExt cx="1002397" cy="388943"/>
            </a:xfrm>
          </p:grpSpPr>
          <p:sp>
            <p:nvSpPr>
              <p:cNvPr id="5103" name="Google Shape;5103;p8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88"/>
            <p:cNvGrpSpPr/>
            <p:nvPr/>
          </p:nvGrpSpPr>
          <p:grpSpPr>
            <a:xfrm>
              <a:off x="4023645" y="3023049"/>
              <a:ext cx="683032" cy="286722"/>
              <a:chOff x="4023645" y="3023049"/>
              <a:chExt cx="683032" cy="286722"/>
            </a:xfrm>
          </p:grpSpPr>
          <p:sp>
            <p:nvSpPr>
              <p:cNvPr id="5106" name="Google Shape;5106;p8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8" name="Google Shape;5108;p88"/>
          <p:cNvGrpSpPr/>
          <p:nvPr/>
        </p:nvGrpSpPr>
        <p:grpSpPr>
          <a:xfrm>
            <a:off x="1541251" y="1854258"/>
            <a:ext cx="713522" cy="688025"/>
            <a:chOff x="1706078" y="2092648"/>
            <a:chExt cx="660913" cy="637296"/>
          </a:xfrm>
        </p:grpSpPr>
        <p:sp>
          <p:nvSpPr>
            <p:cNvPr id="5109" name="Google Shape;5109;p8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0" name="Google Shape;5110;p88"/>
            <p:cNvGrpSpPr/>
            <p:nvPr/>
          </p:nvGrpSpPr>
          <p:grpSpPr>
            <a:xfrm>
              <a:off x="1706078" y="2092648"/>
              <a:ext cx="660913" cy="575241"/>
              <a:chOff x="1706078" y="2092648"/>
              <a:chExt cx="660913" cy="575241"/>
            </a:xfrm>
          </p:grpSpPr>
          <p:sp>
            <p:nvSpPr>
              <p:cNvPr id="5111" name="Google Shape;5111;p8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4" name="Google Shape;5114;p88"/>
          <p:cNvGrpSpPr/>
          <p:nvPr/>
        </p:nvGrpSpPr>
        <p:grpSpPr>
          <a:xfrm>
            <a:off x="6303109" y="971806"/>
            <a:ext cx="1317459" cy="684168"/>
            <a:chOff x="238125" y="999450"/>
            <a:chExt cx="7140700" cy="3708225"/>
          </a:xfrm>
        </p:grpSpPr>
        <p:sp>
          <p:nvSpPr>
            <p:cNvPr id="5115" name="Google Shape;5115;p8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127"/>
        <p:cNvGrpSpPr/>
        <p:nvPr/>
      </p:nvGrpSpPr>
      <p:grpSpPr>
        <a:xfrm>
          <a:off x="0" y="0"/>
          <a:ext cx="0" cy="0"/>
          <a:chOff x="0" y="0"/>
          <a:chExt cx="0" cy="0"/>
        </a:xfrm>
      </p:grpSpPr>
      <p:grpSp>
        <p:nvGrpSpPr>
          <p:cNvPr id="5128" name="Google Shape;5128;p89"/>
          <p:cNvGrpSpPr/>
          <p:nvPr/>
        </p:nvGrpSpPr>
        <p:grpSpPr>
          <a:xfrm>
            <a:off x="717027" y="967622"/>
            <a:ext cx="1636117" cy="1526144"/>
            <a:chOff x="729238" y="1179665"/>
            <a:chExt cx="1636117" cy="1526144"/>
          </a:xfrm>
        </p:grpSpPr>
        <p:grpSp>
          <p:nvGrpSpPr>
            <p:cNvPr id="5129" name="Google Shape;5129;p89"/>
            <p:cNvGrpSpPr/>
            <p:nvPr/>
          </p:nvGrpSpPr>
          <p:grpSpPr>
            <a:xfrm>
              <a:off x="729238" y="1179665"/>
              <a:ext cx="80700" cy="1526144"/>
              <a:chOff x="729238" y="1179665"/>
              <a:chExt cx="80700" cy="1526144"/>
            </a:xfrm>
          </p:grpSpPr>
          <p:sp>
            <p:nvSpPr>
              <p:cNvPr id="5130" name="Google Shape;5130;p8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89"/>
            <p:cNvGrpSpPr/>
            <p:nvPr/>
          </p:nvGrpSpPr>
          <p:grpSpPr>
            <a:xfrm>
              <a:off x="903098" y="1179665"/>
              <a:ext cx="80700" cy="1526144"/>
              <a:chOff x="903098" y="1179665"/>
              <a:chExt cx="80700" cy="1526144"/>
            </a:xfrm>
          </p:grpSpPr>
          <p:sp>
            <p:nvSpPr>
              <p:cNvPr id="5141" name="Google Shape;5141;p8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89"/>
            <p:cNvGrpSpPr/>
            <p:nvPr/>
          </p:nvGrpSpPr>
          <p:grpSpPr>
            <a:xfrm>
              <a:off x="1076958" y="1179665"/>
              <a:ext cx="80700" cy="1526144"/>
              <a:chOff x="1076958" y="1179665"/>
              <a:chExt cx="80700" cy="1526144"/>
            </a:xfrm>
          </p:grpSpPr>
          <p:sp>
            <p:nvSpPr>
              <p:cNvPr id="5152" name="Google Shape;5152;p8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89"/>
            <p:cNvGrpSpPr/>
            <p:nvPr/>
          </p:nvGrpSpPr>
          <p:grpSpPr>
            <a:xfrm>
              <a:off x="1247707" y="1179665"/>
              <a:ext cx="80700" cy="1526144"/>
              <a:chOff x="1247707" y="1179665"/>
              <a:chExt cx="80700" cy="1526144"/>
            </a:xfrm>
          </p:grpSpPr>
          <p:sp>
            <p:nvSpPr>
              <p:cNvPr id="5163" name="Google Shape;5163;p8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3" name="Google Shape;5173;p89"/>
            <p:cNvGrpSpPr/>
            <p:nvPr/>
          </p:nvGrpSpPr>
          <p:grpSpPr>
            <a:xfrm>
              <a:off x="1421567" y="1179665"/>
              <a:ext cx="80700" cy="1526144"/>
              <a:chOff x="1421567" y="1179665"/>
              <a:chExt cx="80700" cy="1526144"/>
            </a:xfrm>
          </p:grpSpPr>
          <p:sp>
            <p:nvSpPr>
              <p:cNvPr id="5174" name="Google Shape;5174;p8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89"/>
            <p:cNvGrpSpPr/>
            <p:nvPr/>
          </p:nvGrpSpPr>
          <p:grpSpPr>
            <a:xfrm>
              <a:off x="1592327" y="1179665"/>
              <a:ext cx="80700" cy="1526144"/>
              <a:chOff x="1592327" y="1179665"/>
              <a:chExt cx="80700" cy="1526144"/>
            </a:xfrm>
          </p:grpSpPr>
          <p:sp>
            <p:nvSpPr>
              <p:cNvPr id="5185" name="Google Shape;5185;p8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89"/>
            <p:cNvGrpSpPr/>
            <p:nvPr/>
          </p:nvGrpSpPr>
          <p:grpSpPr>
            <a:xfrm>
              <a:off x="1766187" y="1179665"/>
              <a:ext cx="80700" cy="1526144"/>
              <a:chOff x="1766187" y="1179665"/>
              <a:chExt cx="80700" cy="1526144"/>
            </a:xfrm>
          </p:grpSpPr>
          <p:sp>
            <p:nvSpPr>
              <p:cNvPr id="5196" name="Google Shape;5196;p8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89"/>
            <p:cNvGrpSpPr/>
            <p:nvPr/>
          </p:nvGrpSpPr>
          <p:grpSpPr>
            <a:xfrm>
              <a:off x="1936935" y="1179665"/>
              <a:ext cx="80700" cy="1526144"/>
              <a:chOff x="1936935" y="1179665"/>
              <a:chExt cx="80700" cy="1526144"/>
            </a:xfrm>
          </p:grpSpPr>
          <p:sp>
            <p:nvSpPr>
              <p:cNvPr id="5207" name="Google Shape;5207;p8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89"/>
            <p:cNvGrpSpPr/>
            <p:nvPr/>
          </p:nvGrpSpPr>
          <p:grpSpPr>
            <a:xfrm>
              <a:off x="2110795" y="1179665"/>
              <a:ext cx="80700" cy="1526144"/>
              <a:chOff x="2110795" y="1179665"/>
              <a:chExt cx="80700" cy="1526144"/>
            </a:xfrm>
          </p:grpSpPr>
          <p:sp>
            <p:nvSpPr>
              <p:cNvPr id="5218" name="Google Shape;5218;p8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89"/>
            <p:cNvGrpSpPr/>
            <p:nvPr/>
          </p:nvGrpSpPr>
          <p:grpSpPr>
            <a:xfrm>
              <a:off x="2284655" y="1179665"/>
              <a:ext cx="80700" cy="1526144"/>
              <a:chOff x="2284655" y="1179665"/>
              <a:chExt cx="80700" cy="1526144"/>
            </a:xfrm>
          </p:grpSpPr>
          <p:sp>
            <p:nvSpPr>
              <p:cNvPr id="5229" name="Google Shape;5229;p8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9" name="Google Shape;5239;p89"/>
          <p:cNvGrpSpPr/>
          <p:nvPr/>
        </p:nvGrpSpPr>
        <p:grpSpPr>
          <a:xfrm>
            <a:off x="2611693" y="986760"/>
            <a:ext cx="1364248" cy="1102133"/>
            <a:chOff x="2623904" y="1198803"/>
            <a:chExt cx="1364248" cy="1102133"/>
          </a:xfrm>
        </p:grpSpPr>
        <p:grpSp>
          <p:nvGrpSpPr>
            <p:cNvPr id="5240" name="Google Shape;5240;p89"/>
            <p:cNvGrpSpPr/>
            <p:nvPr/>
          </p:nvGrpSpPr>
          <p:grpSpPr>
            <a:xfrm>
              <a:off x="2623907" y="1198803"/>
              <a:ext cx="1364245" cy="273000"/>
              <a:chOff x="2623907" y="1198803"/>
              <a:chExt cx="1364245" cy="273000"/>
            </a:xfrm>
          </p:grpSpPr>
          <p:sp>
            <p:nvSpPr>
              <p:cNvPr id="5241" name="Google Shape;5241;p8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89"/>
            <p:cNvGrpSpPr/>
            <p:nvPr/>
          </p:nvGrpSpPr>
          <p:grpSpPr>
            <a:xfrm>
              <a:off x="2623904" y="1476964"/>
              <a:ext cx="1364245" cy="273000"/>
              <a:chOff x="2623904" y="1476964"/>
              <a:chExt cx="1364245" cy="273000"/>
            </a:xfrm>
          </p:grpSpPr>
          <p:sp>
            <p:nvSpPr>
              <p:cNvPr id="5247" name="Google Shape;5247;p8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89"/>
            <p:cNvGrpSpPr/>
            <p:nvPr/>
          </p:nvGrpSpPr>
          <p:grpSpPr>
            <a:xfrm>
              <a:off x="2623907" y="1749775"/>
              <a:ext cx="1364245" cy="273000"/>
              <a:chOff x="2623907" y="1749775"/>
              <a:chExt cx="1364245" cy="273000"/>
            </a:xfrm>
          </p:grpSpPr>
          <p:sp>
            <p:nvSpPr>
              <p:cNvPr id="5253" name="Google Shape;5253;p8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89"/>
            <p:cNvGrpSpPr/>
            <p:nvPr/>
          </p:nvGrpSpPr>
          <p:grpSpPr>
            <a:xfrm>
              <a:off x="2623904" y="2027936"/>
              <a:ext cx="1364245" cy="273000"/>
              <a:chOff x="2623904" y="2027936"/>
              <a:chExt cx="1364245" cy="273000"/>
            </a:xfrm>
          </p:grpSpPr>
          <p:sp>
            <p:nvSpPr>
              <p:cNvPr id="5259" name="Google Shape;5259;p8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4" name="Google Shape;5264;p89"/>
          <p:cNvGrpSpPr/>
          <p:nvPr/>
        </p:nvGrpSpPr>
        <p:grpSpPr>
          <a:xfrm>
            <a:off x="2601154" y="2445833"/>
            <a:ext cx="1387541" cy="159124"/>
            <a:chOff x="3200660" y="2180272"/>
            <a:chExt cx="2563824" cy="378237"/>
          </a:xfrm>
        </p:grpSpPr>
        <p:sp>
          <p:nvSpPr>
            <p:cNvPr id="5265" name="Google Shape;5265;p8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89"/>
          <p:cNvGrpSpPr/>
          <p:nvPr/>
        </p:nvGrpSpPr>
        <p:grpSpPr>
          <a:xfrm>
            <a:off x="2597679" y="2723597"/>
            <a:ext cx="1390502" cy="159625"/>
            <a:chOff x="3530150" y="2790075"/>
            <a:chExt cx="1962600" cy="225300"/>
          </a:xfrm>
        </p:grpSpPr>
        <p:sp>
          <p:nvSpPr>
            <p:cNvPr id="5284" name="Google Shape;5284;p8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89"/>
          <p:cNvGrpSpPr/>
          <p:nvPr/>
        </p:nvGrpSpPr>
        <p:grpSpPr>
          <a:xfrm>
            <a:off x="2597736" y="3001862"/>
            <a:ext cx="1411629" cy="154175"/>
            <a:chOff x="3558802" y="4011244"/>
            <a:chExt cx="1866000" cy="111600"/>
          </a:xfrm>
        </p:grpSpPr>
        <p:sp>
          <p:nvSpPr>
            <p:cNvPr id="5287" name="Google Shape;5287;p8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89"/>
          <p:cNvGrpSpPr/>
          <p:nvPr/>
        </p:nvGrpSpPr>
        <p:grpSpPr>
          <a:xfrm>
            <a:off x="2598024" y="2207432"/>
            <a:ext cx="1383503" cy="119761"/>
            <a:chOff x="3465975" y="2270258"/>
            <a:chExt cx="1986364" cy="171947"/>
          </a:xfrm>
        </p:grpSpPr>
        <p:sp>
          <p:nvSpPr>
            <p:cNvPr id="5290" name="Google Shape;5290;p8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89"/>
          <p:cNvGrpSpPr/>
          <p:nvPr/>
        </p:nvGrpSpPr>
        <p:grpSpPr>
          <a:xfrm>
            <a:off x="2609031" y="3571205"/>
            <a:ext cx="1369531" cy="195460"/>
            <a:chOff x="723300" y="4253549"/>
            <a:chExt cx="2276482" cy="324900"/>
          </a:xfrm>
        </p:grpSpPr>
        <p:sp>
          <p:nvSpPr>
            <p:cNvPr id="5299" name="Google Shape;5299;p8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89"/>
          <p:cNvGrpSpPr/>
          <p:nvPr/>
        </p:nvGrpSpPr>
        <p:grpSpPr>
          <a:xfrm>
            <a:off x="2598592" y="3272446"/>
            <a:ext cx="1389066" cy="180119"/>
            <a:chOff x="705948" y="3788465"/>
            <a:chExt cx="2308953" cy="299400"/>
          </a:xfrm>
        </p:grpSpPr>
        <p:sp>
          <p:nvSpPr>
            <p:cNvPr id="5305" name="Google Shape;5305;p8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0" name="Google Shape;5310;p89"/>
          <p:cNvGrpSpPr/>
          <p:nvPr/>
        </p:nvGrpSpPr>
        <p:grpSpPr>
          <a:xfrm>
            <a:off x="4195583" y="1876400"/>
            <a:ext cx="1433821" cy="191501"/>
            <a:chOff x="4273350" y="2088443"/>
            <a:chExt cx="1433821" cy="191501"/>
          </a:xfrm>
        </p:grpSpPr>
        <p:grpSp>
          <p:nvGrpSpPr>
            <p:cNvPr id="5311" name="Google Shape;5311;p89"/>
            <p:cNvGrpSpPr/>
            <p:nvPr/>
          </p:nvGrpSpPr>
          <p:grpSpPr>
            <a:xfrm>
              <a:off x="4273350" y="2088443"/>
              <a:ext cx="1433821" cy="0"/>
              <a:chOff x="5224975" y="2962250"/>
              <a:chExt cx="1544400" cy="0"/>
            </a:xfrm>
          </p:grpSpPr>
          <p:cxnSp>
            <p:nvCxnSpPr>
              <p:cNvPr id="5312" name="Google Shape;5312;p8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13" name="Google Shape;5313;p8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314" name="Google Shape;5314;p89"/>
            <p:cNvGrpSpPr/>
            <p:nvPr/>
          </p:nvGrpSpPr>
          <p:grpSpPr>
            <a:xfrm>
              <a:off x="4273350" y="2279944"/>
              <a:ext cx="1433821" cy="0"/>
              <a:chOff x="5224975" y="2962250"/>
              <a:chExt cx="1544400" cy="0"/>
            </a:xfrm>
          </p:grpSpPr>
          <p:cxnSp>
            <p:nvCxnSpPr>
              <p:cNvPr id="5315" name="Google Shape;5315;p8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316" name="Google Shape;5316;p8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317" name="Google Shape;5317;p89"/>
          <p:cNvGrpSpPr/>
          <p:nvPr/>
        </p:nvGrpSpPr>
        <p:grpSpPr>
          <a:xfrm>
            <a:off x="2646529" y="3885304"/>
            <a:ext cx="1304609" cy="294074"/>
            <a:chOff x="2658741" y="4097347"/>
            <a:chExt cx="1304609" cy="294074"/>
          </a:xfrm>
        </p:grpSpPr>
        <p:grpSp>
          <p:nvGrpSpPr>
            <p:cNvPr id="5318" name="Google Shape;5318;p89"/>
            <p:cNvGrpSpPr/>
            <p:nvPr/>
          </p:nvGrpSpPr>
          <p:grpSpPr>
            <a:xfrm>
              <a:off x="2658741" y="4097347"/>
              <a:ext cx="118572" cy="294074"/>
              <a:chOff x="3343310" y="4475555"/>
              <a:chExt cx="127717" cy="316753"/>
            </a:xfrm>
          </p:grpSpPr>
          <p:sp>
            <p:nvSpPr>
              <p:cNvPr id="5319" name="Google Shape;5319;p8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89"/>
            <p:cNvGrpSpPr/>
            <p:nvPr/>
          </p:nvGrpSpPr>
          <p:grpSpPr>
            <a:xfrm>
              <a:off x="3815519" y="4098388"/>
              <a:ext cx="147831" cy="291991"/>
              <a:chOff x="3527539" y="4476677"/>
              <a:chExt cx="159232" cy="314510"/>
            </a:xfrm>
          </p:grpSpPr>
          <p:sp>
            <p:nvSpPr>
              <p:cNvPr id="5322" name="Google Shape;5322;p8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4" name="Google Shape;5324;p89"/>
            <p:cNvGrpSpPr/>
            <p:nvPr/>
          </p:nvGrpSpPr>
          <p:grpSpPr>
            <a:xfrm>
              <a:off x="3511696" y="4098388"/>
              <a:ext cx="147831" cy="291991"/>
              <a:chOff x="3527539" y="4476677"/>
              <a:chExt cx="159232" cy="314510"/>
            </a:xfrm>
          </p:grpSpPr>
          <p:sp>
            <p:nvSpPr>
              <p:cNvPr id="5325" name="Google Shape;5325;p8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7" name="Google Shape;5327;p89"/>
            <p:cNvGrpSpPr/>
            <p:nvPr/>
          </p:nvGrpSpPr>
          <p:grpSpPr>
            <a:xfrm>
              <a:off x="3207874" y="4098388"/>
              <a:ext cx="147831" cy="291991"/>
              <a:chOff x="3527539" y="4476677"/>
              <a:chExt cx="159232" cy="314510"/>
            </a:xfrm>
          </p:grpSpPr>
          <p:sp>
            <p:nvSpPr>
              <p:cNvPr id="5328" name="Google Shape;5328;p8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0" name="Google Shape;5330;p89"/>
            <p:cNvGrpSpPr/>
            <p:nvPr/>
          </p:nvGrpSpPr>
          <p:grpSpPr>
            <a:xfrm>
              <a:off x="2933305" y="4097347"/>
              <a:ext cx="118572" cy="294074"/>
              <a:chOff x="3343310" y="4475555"/>
              <a:chExt cx="127717" cy="316753"/>
            </a:xfrm>
          </p:grpSpPr>
          <p:sp>
            <p:nvSpPr>
              <p:cNvPr id="5331" name="Google Shape;5331;p8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3" name="Google Shape;5333;p89"/>
          <p:cNvGrpSpPr/>
          <p:nvPr/>
        </p:nvGrpSpPr>
        <p:grpSpPr>
          <a:xfrm>
            <a:off x="4197138" y="963998"/>
            <a:ext cx="1430711" cy="751237"/>
            <a:chOff x="5159450" y="1919950"/>
            <a:chExt cx="1541050" cy="862500"/>
          </a:xfrm>
        </p:grpSpPr>
        <p:sp>
          <p:nvSpPr>
            <p:cNvPr id="5334" name="Google Shape;5334;p8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IN"/>
            </a:p>
          </p:txBody>
        </p:sp>
        <p:grpSp>
          <p:nvGrpSpPr>
            <p:cNvPr id="5335" name="Google Shape;5335;p89"/>
            <p:cNvGrpSpPr/>
            <p:nvPr/>
          </p:nvGrpSpPr>
          <p:grpSpPr>
            <a:xfrm>
              <a:off x="5159450" y="1919950"/>
              <a:ext cx="1541050" cy="862500"/>
              <a:chOff x="5159450" y="1919950"/>
              <a:chExt cx="1541050" cy="862500"/>
            </a:xfrm>
          </p:grpSpPr>
          <p:cxnSp>
            <p:nvCxnSpPr>
              <p:cNvPr id="5336" name="Google Shape;5336;p8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337" name="Google Shape;5337;p8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338" name="Google Shape;5338;p89"/>
          <p:cNvGrpSpPr/>
          <p:nvPr/>
        </p:nvGrpSpPr>
        <p:grpSpPr>
          <a:xfrm>
            <a:off x="4245275" y="2227768"/>
            <a:ext cx="1334436" cy="967914"/>
            <a:chOff x="4294923" y="2439811"/>
            <a:chExt cx="1334436" cy="967914"/>
          </a:xfrm>
        </p:grpSpPr>
        <p:grpSp>
          <p:nvGrpSpPr>
            <p:cNvPr id="5339" name="Google Shape;5339;p89"/>
            <p:cNvGrpSpPr/>
            <p:nvPr/>
          </p:nvGrpSpPr>
          <p:grpSpPr>
            <a:xfrm>
              <a:off x="4960455" y="2469658"/>
              <a:ext cx="668904" cy="885524"/>
              <a:chOff x="4960455" y="2469658"/>
              <a:chExt cx="668904" cy="885524"/>
            </a:xfrm>
          </p:grpSpPr>
          <p:sp>
            <p:nvSpPr>
              <p:cNvPr id="5340" name="Google Shape;5340;p8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6" name="Google Shape;5346;p89"/>
            <p:cNvGrpSpPr/>
            <p:nvPr/>
          </p:nvGrpSpPr>
          <p:grpSpPr>
            <a:xfrm>
              <a:off x="4294923" y="2469658"/>
              <a:ext cx="668951" cy="885524"/>
              <a:chOff x="4294923" y="2469658"/>
              <a:chExt cx="668951" cy="885524"/>
            </a:xfrm>
          </p:grpSpPr>
          <p:sp>
            <p:nvSpPr>
              <p:cNvPr id="5347" name="Google Shape;5347;p8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3" name="Google Shape;5353;p8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4" name="Google Shape;5354;p89"/>
          <p:cNvGrpSpPr/>
          <p:nvPr/>
        </p:nvGrpSpPr>
        <p:grpSpPr>
          <a:xfrm>
            <a:off x="4231478" y="3282213"/>
            <a:ext cx="1430949" cy="897289"/>
            <a:chOff x="4351371" y="3547942"/>
            <a:chExt cx="1345130" cy="843475"/>
          </a:xfrm>
        </p:grpSpPr>
        <p:grpSp>
          <p:nvGrpSpPr>
            <p:cNvPr id="5355" name="Google Shape;5355;p89"/>
            <p:cNvGrpSpPr/>
            <p:nvPr/>
          </p:nvGrpSpPr>
          <p:grpSpPr>
            <a:xfrm>
              <a:off x="4351371" y="4209917"/>
              <a:ext cx="1345130" cy="181500"/>
              <a:chOff x="4351371" y="4209917"/>
              <a:chExt cx="1345130" cy="181500"/>
            </a:xfrm>
          </p:grpSpPr>
          <p:sp>
            <p:nvSpPr>
              <p:cNvPr id="5356" name="Google Shape;5356;p8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57" name="Google Shape;5357;p8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358" name="Google Shape;5358;p89"/>
            <p:cNvGrpSpPr/>
            <p:nvPr/>
          </p:nvGrpSpPr>
          <p:grpSpPr>
            <a:xfrm>
              <a:off x="4403010" y="3985221"/>
              <a:ext cx="1109518" cy="181500"/>
              <a:chOff x="4403010" y="3985221"/>
              <a:chExt cx="1109518" cy="181500"/>
            </a:xfrm>
          </p:grpSpPr>
          <p:sp>
            <p:nvSpPr>
              <p:cNvPr id="5359" name="Google Shape;5359;p8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60" name="Google Shape;5360;p8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361" name="Google Shape;5361;p89"/>
            <p:cNvGrpSpPr/>
            <p:nvPr/>
          </p:nvGrpSpPr>
          <p:grpSpPr>
            <a:xfrm>
              <a:off x="4618704" y="3766582"/>
              <a:ext cx="807858" cy="181500"/>
              <a:chOff x="4618704" y="3766582"/>
              <a:chExt cx="807858" cy="181500"/>
            </a:xfrm>
          </p:grpSpPr>
          <p:sp>
            <p:nvSpPr>
              <p:cNvPr id="5362" name="Google Shape;5362;p8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63" name="Google Shape;5363;p8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364" name="Google Shape;5364;p89"/>
            <p:cNvGrpSpPr/>
            <p:nvPr/>
          </p:nvGrpSpPr>
          <p:grpSpPr>
            <a:xfrm>
              <a:off x="4735238" y="3547942"/>
              <a:ext cx="462839" cy="181500"/>
              <a:chOff x="4735238" y="3547942"/>
              <a:chExt cx="462839" cy="181500"/>
            </a:xfrm>
          </p:grpSpPr>
          <p:sp>
            <p:nvSpPr>
              <p:cNvPr id="5365" name="Google Shape;5365;p8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66" name="Google Shape;5366;p8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67" name="Google Shape;5367;p89"/>
          <p:cNvGrpSpPr/>
          <p:nvPr/>
        </p:nvGrpSpPr>
        <p:grpSpPr>
          <a:xfrm>
            <a:off x="7407836" y="2217537"/>
            <a:ext cx="1020955" cy="928853"/>
            <a:chOff x="926675" y="238125"/>
            <a:chExt cx="5755100" cy="5232975"/>
          </a:xfrm>
        </p:grpSpPr>
        <p:sp>
          <p:nvSpPr>
            <p:cNvPr id="5368" name="Google Shape;5368;p8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89"/>
          <p:cNvGrpSpPr/>
          <p:nvPr/>
        </p:nvGrpSpPr>
        <p:grpSpPr>
          <a:xfrm>
            <a:off x="715210" y="2616272"/>
            <a:ext cx="1695374" cy="1560837"/>
            <a:chOff x="727421" y="2828315"/>
            <a:chExt cx="1695374" cy="1560837"/>
          </a:xfrm>
        </p:grpSpPr>
        <p:grpSp>
          <p:nvGrpSpPr>
            <p:cNvPr id="5373" name="Google Shape;5373;p89"/>
            <p:cNvGrpSpPr/>
            <p:nvPr/>
          </p:nvGrpSpPr>
          <p:grpSpPr>
            <a:xfrm>
              <a:off x="727421" y="2828315"/>
              <a:ext cx="1695374" cy="1560837"/>
              <a:chOff x="734799" y="2782450"/>
              <a:chExt cx="1571100" cy="1577400"/>
            </a:xfrm>
          </p:grpSpPr>
          <p:cxnSp>
            <p:nvCxnSpPr>
              <p:cNvPr id="5374" name="Google Shape;5374;p8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375" name="Google Shape;5375;p8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376" name="Google Shape;5376;p89"/>
            <p:cNvGrpSpPr/>
            <p:nvPr/>
          </p:nvGrpSpPr>
          <p:grpSpPr>
            <a:xfrm>
              <a:off x="819108" y="2882501"/>
              <a:ext cx="1556791" cy="1426186"/>
              <a:chOff x="819108" y="2882501"/>
              <a:chExt cx="1556791" cy="1426186"/>
            </a:xfrm>
          </p:grpSpPr>
          <p:grpSp>
            <p:nvGrpSpPr>
              <p:cNvPr id="5377" name="Google Shape;5377;p89"/>
              <p:cNvGrpSpPr/>
              <p:nvPr/>
            </p:nvGrpSpPr>
            <p:grpSpPr>
              <a:xfrm>
                <a:off x="819108" y="2882501"/>
                <a:ext cx="103104" cy="1426186"/>
                <a:chOff x="4674013" y="3100904"/>
                <a:chExt cx="122758" cy="1698043"/>
              </a:xfrm>
            </p:grpSpPr>
            <p:sp>
              <p:nvSpPr>
                <p:cNvPr id="5378" name="Google Shape;5378;p8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89"/>
              <p:cNvGrpSpPr/>
              <p:nvPr/>
            </p:nvGrpSpPr>
            <p:grpSpPr>
              <a:xfrm>
                <a:off x="1062475" y="2882501"/>
                <a:ext cx="103104" cy="1426186"/>
                <a:chOff x="4940438" y="3100904"/>
                <a:chExt cx="122758" cy="1698043"/>
              </a:xfrm>
            </p:grpSpPr>
            <p:sp>
              <p:nvSpPr>
                <p:cNvPr id="5386" name="Google Shape;5386;p8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89"/>
              <p:cNvGrpSpPr/>
              <p:nvPr/>
            </p:nvGrpSpPr>
            <p:grpSpPr>
              <a:xfrm>
                <a:off x="1299324" y="2882501"/>
                <a:ext cx="103104" cy="1426186"/>
                <a:chOff x="5206863" y="3100904"/>
                <a:chExt cx="122758" cy="1698043"/>
              </a:xfrm>
            </p:grpSpPr>
            <p:sp>
              <p:nvSpPr>
                <p:cNvPr id="5394" name="Google Shape;5394;p8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1" name="Google Shape;5401;p89"/>
              <p:cNvGrpSpPr/>
              <p:nvPr/>
            </p:nvGrpSpPr>
            <p:grpSpPr>
              <a:xfrm>
                <a:off x="1786057" y="2882501"/>
                <a:ext cx="103104" cy="1426186"/>
                <a:chOff x="6006138" y="3143629"/>
                <a:chExt cx="122758" cy="1698043"/>
              </a:xfrm>
            </p:grpSpPr>
            <p:sp>
              <p:nvSpPr>
                <p:cNvPr id="5402" name="Google Shape;5402;p8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89"/>
              <p:cNvGrpSpPr/>
              <p:nvPr/>
            </p:nvGrpSpPr>
            <p:grpSpPr>
              <a:xfrm>
                <a:off x="2029422" y="2882501"/>
                <a:ext cx="103104" cy="1426186"/>
                <a:chOff x="6805413" y="3100904"/>
                <a:chExt cx="122758" cy="1698043"/>
              </a:xfrm>
            </p:grpSpPr>
            <p:sp>
              <p:nvSpPr>
                <p:cNvPr id="5410" name="Google Shape;5410;p8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89"/>
              <p:cNvGrpSpPr/>
              <p:nvPr/>
            </p:nvGrpSpPr>
            <p:grpSpPr>
              <a:xfrm>
                <a:off x="2272795" y="2882501"/>
                <a:ext cx="103104" cy="1426186"/>
                <a:chOff x="5206863" y="3100904"/>
                <a:chExt cx="122758" cy="1698043"/>
              </a:xfrm>
            </p:grpSpPr>
            <p:sp>
              <p:nvSpPr>
                <p:cNvPr id="5418" name="Google Shape;5418;p8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89"/>
              <p:cNvGrpSpPr/>
              <p:nvPr/>
            </p:nvGrpSpPr>
            <p:grpSpPr>
              <a:xfrm>
                <a:off x="1542694" y="2882501"/>
                <a:ext cx="103104" cy="1426186"/>
                <a:chOff x="6006138" y="3143629"/>
                <a:chExt cx="122758" cy="1698043"/>
              </a:xfrm>
            </p:grpSpPr>
            <p:sp>
              <p:nvSpPr>
                <p:cNvPr id="5426" name="Google Shape;5426;p8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33" name="Google Shape;5433;p89"/>
          <p:cNvGrpSpPr/>
          <p:nvPr/>
        </p:nvGrpSpPr>
        <p:grpSpPr>
          <a:xfrm>
            <a:off x="5671260" y="3305994"/>
            <a:ext cx="2749952" cy="870677"/>
            <a:chOff x="238125" y="1725700"/>
            <a:chExt cx="7139025" cy="2260325"/>
          </a:xfrm>
        </p:grpSpPr>
        <p:sp>
          <p:nvSpPr>
            <p:cNvPr id="5434" name="Google Shape;5434;p8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89"/>
          <p:cNvGrpSpPr/>
          <p:nvPr/>
        </p:nvGrpSpPr>
        <p:grpSpPr>
          <a:xfrm>
            <a:off x="5941424" y="2247740"/>
            <a:ext cx="1105452" cy="916747"/>
            <a:chOff x="5249100" y="1210600"/>
            <a:chExt cx="3502700" cy="2904775"/>
          </a:xfrm>
        </p:grpSpPr>
        <p:sp>
          <p:nvSpPr>
            <p:cNvPr id="5445" name="Google Shape;5445;p8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9" name="Google Shape;5449;p8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450" name="Google Shape;5450;p8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451" name="Google Shape;5451;p8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452" name="Google Shape;5452;p8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453" name="Google Shape;5453;p8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89"/>
          <p:cNvGrpSpPr/>
          <p:nvPr/>
        </p:nvGrpSpPr>
        <p:grpSpPr>
          <a:xfrm>
            <a:off x="7123972" y="967158"/>
            <a:ext cx="1304650" cy="1124856"/>
            <a:chOff x="7287122" y="1165658"/>
            <a:chExt cx="1219413" cy="1051365"/>
          </a:xfrm>
        </p:grpSpPr>
        <p:grpSp>
          <p:nvGrpSpPr>
            <p:cNvPr id="5455" name="Google Shape;5455;p89"/>
            <p:cNvGrpSpPr/>
            <p:nvPr/>
          </p:nvGrpSpPr>
          <p:grpSpPr>
            <a:xfrm>
              <a:off x="7287122" y="1969723"/>
              <a:ext cx="1219413" cy="247300"/>
              <a:chOff x="7287122" y="1969723"/>
              <a:chExt cx="1219413" cy="247300"/>
            </a:xfrm>
          </p:grpSpPr>
          <p:sp>
            <p:nvSpPr>
              <p:cNvPr id="5456" name="Google Shape;5456;p8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7" name="Google Shape;5457;p89"/>
              <p:cNvGrpSpPr/>
              <p:nvPr/>
            </p:nvGrpSpPr>
            <p:grpSpPr>
              <a:xfrm>
                <a:off x="7287122" y="2063892"/>
                <a:ext cx="1151753" cy="73428"/>
                <a:chOff x="7287122" y="2063892"/>
                <a:chExt cx="1151753" cy="73428"/>
              </a:xfrm>
            </p:grpSpPr>
            <p:sp>
              <p:nvSpPr>
                <p:cNvPr id="5458" name="Google Shape;5458;p8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9" name="Google Shape;5459;p8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460" name="Google Shape;5460;p89"/>
            <p:cNvGrpSpPr/>
            <p:nvPr/>
          </p:nvGrpSpPr>
          <p:grpSpPr>
            <a:xfrm>
              <a:off x="7287122" y="1712201"/>
              <a:ext cx="1219403" cy="246767"/>
              <a:chOff x="7287122" y="1712201"/>
              <a:chExt cx="1219403" cy="246767"/>
            </a:xfrm>
          </p:grpSpPr>
          <p:sp>
            <p:nvSpPr>
              <p:cNvPr id="5461" name="Google Shape;5461;p8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2" name="Google Shape;5462;p89"/>
              <p:cNvGrpSpPr/>
              <p:nvPr/>
            </p:nvGrpSpPr>
            <p:grpSpPr>
              <a:xfrm>
                <a:off x="7287122" y="1842861"/>
                <a:ext cx="1005303" cy="73419"/>
                <a:chOff x="7287122" y="1842861"/>
                <a:chExt cx="1005303" cy="73419"/>
              </a:xfrm>
            </p:grpSpPr>
            <p:sp>
              <p:nvSpPr>
                <p:cNvPr id="5463" name="Google Shape;5463;p8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4" name="Google Shape;5464;p8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465" name="Google Shape;5465;p89"/>
            <p:cNvGrpSpPr/>
            <p:nvPr/>
          </p:nvGrpSpPr>
          <p:grpSpPr>
            <a:xfrm>
              <a:off x="7287122" y="1447520"/>
              <a:ext cx="1219403" cy="286667"/>
              <a:chOff x="7287122" y="1447520"/>
              <a:chExt cx="1219403" cy="286667"/>
            </a:xfrm>
          </p:grpSpPr>
          <p:sp>
            <p:nvSpPr>
              <p:cNvPr id="5466" name="Google Shape;5466;p8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89"/>
              <p:cNvGrpSpPr/>
              <p:nvPr/>
            </p:nvGrpSpPr>
            <p:grpSpPr>
              <a:xfrm>
                <a:off x="7287122" y="1581977"/>
                <a:ext cx="852803" cy="73428"/>
                <a:chOff x="7287122" y="1581977"/>
                <a:chExt cx="852803" cy="73428"/>
              </a:xfrm>
            </p:grpSpPr>
            <p:sp>
              <p:nvSpPr>
                <p:cNvPr id="5468" name="Google Shape;5468;p8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9" name="Google Shape;5469;p8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470" name="Google Shape;5470;p89"/>
            <p:cNvGrpSpPr/>
            <p:nvPr/>
          </p:nvGrpSpPr>
          <p:grpSpPr>
            <a:xfrm>
              <a:off x="7287122" y="1165658"/>
              <a:ext cx="1219403" cy="344253"/>
              <a:chOff x="7287122" y="1165658"/>
              <a:chExt cx="1219403" cy="344253"/>
            </a:xfrm>
          </p:grpSpPr>
          <p:sp>
            <p:nvSpPr>
              <p:cNvPr id="5471" name="Google Shape;5471;p8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89"/>
              <p:cNvGrpSpPr/>
              <p:nvPr/>
            </p:nvGrpSpPr>
            <p:grpSpPr>
              <a:xfrm>
                <a:off x="7287122" y="1341025"/>
                <a:ext cx="695703" cy="73419"/>
                <a:chOff x="7287122" y="1341025"/>
                <a:chExt cx="695703" cy="73419"/>
              </a:xfrm>
            </p:grpSpPr>
            <p:sp>
              <p:nvSpPr>
                <p:cNvPr id="5473" name="Google Shape;5473;p8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74" name="Google Shape;5474;p8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475" name="Google Shape;5475;p89"/>
          <p:cNvGrpSpPr/>
          <p:nvPr/>
        </p:nvGrpSpPr>
        <p:grpSpPr>
          <a:xfrm>
            <a:off x="5790464" y="973181"/>
            <a:ext cx="1397729" cy="1098540"/>
            <a:chOff x="5900602" y="1193063"/>
            <a:chExt cx="1299851" cy="1021707"/>
          </a:xfrm>
        </p:grpSpPr>
        <p:grpSp>
          <p:nvGrpSpPr>
            <p:cNvPr id="5476" name="Google Shape;5476;p89"/>
            <p:cNvGrpSpPr/>
            <p:nvPr/>
          </p:nvGrpSpPr>
          <p:grpSpPr>
            <a:xfrm>
              <a:off x="6520337" y="1193063"/>
              <a:ext cx="341815" cy="799959"/>
              <a:chOff x="6520337" y="1193063"/>
              <a:chExt cx="341815" cy="799959"/>
            </a:xfrm>
          </p:grpSpPr>
          <p:grpSp>
            <p:nvGrpSpPr>
              <p:cNvPr id="5477" name="Google Shape;5477;p89"/>
              <p:cNvGrpSpPr/>
              <p:nvPr/>
            </p:nvGrpSpPr>
            <p:grpSpPr>
              <a:xfrm>
                <a:off x="6520337" y="1589527"/>
                <a:ext cx="213950" cy="403494"/>
                <a:chOff x="6520337" y="1589527"/>
                <a:chExt cx="213950" cy="403494"/>
              </a:xfrm>
            </p:grpSpPr>
            <p:sp>
              <p:nvSpPr>
                <p:cNvPr id="5478" name="Google Shape;5478;p8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89"/>
              <p:cNvGrpSpPr/>
              <p:nvPr/>
            </p:nvGrpSpPr>
            <p:grpSpPr>
              <a:xfrm>
                <a:off x="6577204" y="1193063"/>
                <a:ext cx="284947" cy="464512"/>
                <a:chOff x="6577204" y="1193063"/>
                <a:chExt cx="284947" cy="464512"/>
              </a:xfrm>
            </p:grpSpPr>
            <p:sp>
              <p:nvSpPr>
                <p:cNvPr id="5481" name="Google Shape;5481;p8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82" name="Google Shape;5482;p8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483" name="Google Shape;5483;p89"/>
            <p:cNvGrpSpPr/>
            <p:nvPr/>
          </p:nvGrpSpPr>
          <p:grpSpPr>
            <a:xfrm>
              <a:off x="6238903" y="1193063"/>
              <a:ext cx="300475" cy="900152"/>
              <a:chOff x="6238903" y="1193063"/>
              <a:chExt cx="300475" cy="900152"/>
            </a:xfrm>
          </p:grpSpPr>
          <p:grpSp>
            <p:nvGrpSpPr>
              <p:cNvPr id="5484" name="Google Shape;5484;p89"/>
              <p:cNvGrpSpPr/>
              <p:nvPr/>
            </p:nvGrpSpPr>
            <p:grpSpPr>
              <a:xfrm>
                <a:off x="6290865" y="1489315"/>
                <a:ext cx="248514" cy="603900"/>
                <a:chOff x="6290865" y="1489315"/>
                <a:chExt cx="248514" cy="603900"/>
              </a:xfrm>
            </p:grpSpPr>
            <p:sp>
              <p:nvSpPr>
                <p:cNvPr id="5485" name="Google Shape;5485;p8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89"/>
              <p:cNvGrpSpPr/>
              <p:nvPr/>
            </p:nvGrpSpPr>
            <p:grpSpPr>
              <a:xfrm>
                <a:off x="6238903" y="1193063"/>
                <a:ext cx="284947" cy="333087"/>
                <a:chOff x="6238903" y="1193063"/>
                <a:chExt cx="284947" cy="333087"/>
              </a:xfrm>
            </p:grpSpPr>
            <p:sp>
              <p:nvSpPr>
                <p:cNvPr id="5488" name="Google Shape;5488;p8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89" name="Google Shape;5489;p8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490" name="Google Shape;5490;p89"/>
            <p:cNvGrpSpPr/>
            <p:nvPr/>
          </p:nvGrpSpPr>
          <p:grpSpPr>
            <a:xfrm>
              <a:off x="5900602" y="1193063"/>
              <a:ext cx="444345" cy="1021707"/>
              <a:chOff x="5900602" y="1193063"/>
              <a:chExt cx="444345" cy="1021707"/>
            </a:xfrm>
          </p:grpSpPr>
          <p:grpSp>
            <p:nvGrpSpPr>
              <p:cNvPr id="5491" name="Google Shape;5491;p89"/>
              <p:cNvGrpSpPr/>
              <p:nvPr/>
            </p:nvGrpSpPr>
            <p:grpSpPr>
              <a:xfrm>
                <a:off x="6046501" y="1367785"/>
                <a:ext cx="298446" cy="846986"/>
                <a:chOff x="6046501" y="1367785"/>
                <a:chExt cx="298446" cy="846986"/>
              </a:xfrm>
            </p:grpSpPr>
            <p:sp>
              <p:nvSpPr>
                <p:cNvPr id="5492" name="Google Shape;5492;p8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89"/>
              <p:cNvGrpSpPr/>
              <p:nvPr/>
            </p:nvGrpSpPr>
            <p:grpSpPr>
              <a:xfrm>
                <a:off x="5900602" y="1193063"/>
                <a:ext cx="284947" cy="182312"/>
                <a:chOff x="5900602" y="1193063"/>
                <a:chExt cx="284947" cy="182312"/>
              </a:xfrm>
            </p:grpSpPr>
            <p:sp>
              <p:nvSpPr>
                <p:cNvPr id="5495" name="Google Shape;5495;p8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96" name="Google Shape;5496;p8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497" name="Google Shape;5497;p89"/>
            <p:cNvGrpSpPr/>
            <p:nvPr/>
          </p:nvGrpSpPr>
          <p:grpSpPr>
            <a:xfrm>
              <a:off x="6738300" y="1193063"/>
              <a:ext cx="462153" cy="707634"/>
              <a:chOff x="6738300" y="1193063"/>
              <a:chExt cx="462153" cy="707634"/>
            </a:xfrm>
          </p:grpSpPr>
          <p:grpSp>
            <p:nvGrpSpPr>
              <p:cNvPr id="5498" name="Google Shape;5498;p89"/>
              <p:cNvGrpSpPr/>
              <p:nvPr/>
            </p:nvGrpSpPr>
            <p:grpSpPr>
              <a:xfrm>
                <a:off x="6915505" y="1193063"/>
                <a:ext cx="284947" cy="597387"/>
                <a:chOff x="6915505" y="1193063"/>
                <a:chExt cx="284947" cy="597387"/>
              </a:xfrm>
            </p:grpSpPr>
            <p:sp>
              <p:nvSpPr>
                <p:cNvPr id="5499" name="Google Shape;5499;p8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00" name="Google Shape;5500;p8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501" name="Google Shape;5501;p89"/>
              <p:cNvGrpSpPr/>
              <p:nvPr/>
            </p:nvGrpSpPr>
            <p:grpSpPr>
              <a:xfrm>
                <a:off x="6738300" y="1684725"/>
                <a:ext cx="230066" cy="215971"/>
                <a:chOff x="6738300" y="1684725"/>
                <a:chExt cx="230066" cy="215971"/>
              </a:xfrm>
            </p:grpSpPr>
            <p:sp>
              <p:nvSpPr>
                <p:cNvPr id="5502" name="Google Shape;5502;p8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4"/>
        <p:cNvGrpSpPr/>
        <p:nvPr/>
      </p:nvGrpSpPr>
      <p:grpSpPr>
        <a:xfrm>
          <a:off x="0" y="0"/>
          <a:ext cx="0" cy="0"/>
          <a:chOff x="0" y="0"/>
          <a:chExt cx="0" cy="0"/>
        </a:xfrm>
      </p:grpSpPr>
      <p:sp>
        <p:nvSpPr>
          <p:cNvPr id="1045" name="Google Shape;1045;p45"/>
          <p:cNvSpPr txBox="1">
            <a:spLocks noGrp="1"/>
          </p:cNvSpPr>
          <p:nvPr>
            <p:ph type="title"/>
          </p:nvPr>
        </p:nvSpPr>
        <p:spPr>
          <a:xfrm>
            <a:off x="2135550" y="1350600"/>
            <a:ext cx="4872900" cy="170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endParaRPr/>
          </a:p>
        </p:txBody>
      </p:sp>
      <p:sp>
        <p:nvSpPr>
          <p:cNvPr id="1046" name="Google Shape;1046;p45"/>
          <p:cNvSpPr txBox="1">
            <a:spLocks noGrp="1"/>
          </p:cNvSpPr>
          <p:nvPr>
            <p:ph type="subTitle" idx="1"/>
          </p:nvPr>
        </p:nvSpPr>
        <p:spPr>
          <a:xfrm>
            <a:off x="2135550" y="3077300"/>
            <a:ext cx="4872900" cy="67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07"/>
        <p:cNvGrpSpPr/>
        <p:nvPr/>
      </p:nvGrpSpPr>
      <p:grpSpPr>
        <a:xfrm>
          <a:off x="0" y="0"/>
          <a:ext cx="0" cy="0"/>
          <a:chOff x="0" y="0"/>
          <a:chExt cx="0" cy="0"/>
        </a:xfrm>
      </p:grpSpPr>
      <p:grpSp>
        <p:nvGrpSpPr>
          <p:cNvPr id="5508" name="Google Shape;5508;p90"/>
          <p:cNvGrpSpPr/>
          <p:nvPr/>
        </p:nvGrpSpPr>
        <p:grpSpPr>
          <a:xfrm>
            <a:off x="821785" y="2307635"/>
            <a:ext cx="339235" cy="298186"/>
            <a:chOff x="898875" y="244725"/>
            <a:chExt cx="481800" cy="423500"/>
          </a:xfrm>
        </p:grpSpPr>
        <p:sp>
          <p:nvSpPr>
            <p:cNvPr id="5509" name="Google Shape;5509;p90"/>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90"/>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1" name="Google Shape;5511;p90"/>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2" name="Google Shape;5512;p90"/>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3" name="Google Shape;5513;p90"/>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4" name="Google Shape;5514;p90"/>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5" name="Google Shape;5515;p90"/>
          <p:cNvGrpSpPr/>
          <p:nvPr/>
        </p:nvGrpSpPr>
        <p:grpSpPr>
          <a:xfrm>
            <a:off x="1260167" y="2287103"/>
            <a:ext cx="298169" cy="339253"/>
            <a:chOff x="1529350" y="258825"/>
            <a:chExt cx="423475" cy="481825"/>
          </a:xfrm>
        </p:grpSpPr>
        <p:sp>
          <p:nvSpPr>
            <p:cNvPr id="5516" name="Google Shape;5516;p90"/>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7" name="Google Shape;5517;p90"/>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8" name="Google Shape;5518;p90"/>
          <p:cNvGrpSpPr/>
          <p:nvPr/>
        </p:nvGrpSpPr>
        <p:grpSpPr>
          <a:xfrm>
            <a:off x="2102437" y="2287102"/>
            <a:ext cx="298169" cy="339253"/>
            <a:chOff x="2707500" y="249400"/>
            <a:chExt cx="423475" cy="481825"/>
          </a:xfrm>
        </p:grpSpPr>
        <p:sp>
          <p:nvSpPr>
            <p:cNvPr id="5519" name="Google Shape;5519;p90"/>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0" name="Google Shape;5520;p90"/>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1" name="Google Shape;5521;p90"/>
          <p:cNvGrpSpPr/>
          <p:nvPr/>
        </p:nvGrpSpPr>
        <p:grpSpPr>
          <a:xfrm>
            <a:off x="2516052" y="2287428"/>
            <a:ext cx="305386" cy="338602"/>
            <a:chOff x="3300325" y="249875"/>
            <a:chExt cx="433725" cy="480900"/>
          </a:xfrm>
        </p:grpSpPr>
        <p:sp>
          <p:nvSpPr>
            <p:cNvPr id="5522" name="Google Shape;5522;p90"/>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3" name="Google Shape;5523;p90"/>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4" name="Google Shape;5524;p90"/>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5" name="Google Shape;5525;p90"/>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6" name="Google Shape;5526;p90"/>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7" name="Google Shape;5527;p90"/>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8" name="Google Shape;5528;p90"/>
          <p:cNvGrpSpPr/>
          <p:nvPr/>
        </p:nvGrpSpPr>
        <p:grpSpPr>
          <a:xfrm>
            <a:off x="1653142" y="2367273"/>
            <a:ext cx="340890" cy="178912"/>
            <a:chOff x="2084325" y="363300"/>
            <a:chExt cx="484150" cy="254100"/>
          </a:xfrm>
        </p:grpSpPr>
        <p:sp>
          <p:nvSpPr>
            <p:cNvPr id="5529" name="Google Shape;5529;p90"/>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0" name="Google Shape;5530;p90"/>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1" name="Google Shape;5531;p90"/>
          <p:cNvGrpSpPr/>
          <p:nvPr/>
        </p:nvGrpSpPr>
        <p:grpSpPr>
          <a:xfrm>
            <a:off x="2905137" y="2287349"/>
            <a:ext cx="352349" cy="338760"/>
            <a:chOff x="3854700" y="249750"/>
            <a:chExt cx="500425" cy="481125"/>
          </a:xfrm>
        </p:grpSpPr>
        <p:sp>
          <p:nvSpPr>
            <p:cNvPr id="5532" name="Google Shape;5532;p90"/>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3" name="Google Shape;5533;p90"/>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4" name="Google Shape;5534;p90"/>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5" name="Google Shape;5535;p90"/>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6" name="Google Shape;5536;p90"/>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7" name="Google Shape;5537;p90"/>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8" name="Google Shape;5538;p90"/>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9" name="Google Shape;5539;p90"/>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0" name="Google Shape;5540;p90"/>
          <p:cNvGrpSpPr/>
          <p:nvPr/>
        </p:nvGrpSpPr>
        <p:grpSpPr>
          <a:xfrm>
            <a:off x="3323126" y="2287349"/>
            <a:ext cx="352349" cy="338760"/>
            <a:chOff x="4447550" y="249750"/>
            <a:chExt cx="500425" cy="481125"/>
          </a:xfrm>
        </p:grpSpPr>
        <p:sp>
          <p:nvSpPr>
            <p:cNvPr id="5541" name="Google Shape;5541;p90"/>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2" name="Google Shape;5542;p90"/>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3" name="Google Shape;5543;p90"/>
          <p:cNvGrpSpPr/>
          <p:nvPr/>
        </p:nvGrpSpPr>
        <p:grpSpPr>
          <a:xfrm>
            <a:off x="3752328" y="2287102"/>
            <a:ext cx="339253" cy="339253"/>
            <a:chOff x="5049725" y="249400"/>
            <a:chExt cx="481825" cy="481825"/>
          </a:xfrm>
        </p:grpSpPr>
        <p:sp>
          <p:nvSpPr>
            <p:cNvPr id="5544" name="Google Shape;5544;p90"/>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5" name="Google Shape;5545;p90"/>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6" name="Google Shape;5546;p90"/>
          <p:cNvGrpSpPr/>
          <p:nvPr/>
        </p:nvGrpSpPr>
        <p:grpSpPr>
          <a:xfrm>
            <a:off x="4166269" y="2287102"/>
            <a:ext cx="339253" cy="339253"/>
            <a:chOff x="5660400" y="238125"/>
            <a:chExt cx="481825" cy="481825"/>
          </a:xfrm>
        </p:grpSpPr>
        <p:sp>
          <p:nvSpPr>
            <p:cNvPr id="5547" name="Google Shape;5547;p90"/>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8" name="Google Shape;5548;p90"/>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9" name="Google Shape;5549;p90"/>
          <p:cNvGrpSpPr/>
          <p:nvPr/>
        </p:nvGrpSpPr>
        <p:grpSpPr>
          <a:xfrm>
            <a:off x="4582955" y="2287102"/>
            <a:ext cx="339253" cy="339253"/>
            <a:chOff x="6235400" y="249400"/>
            <a:chExt cx="481825" cy="481825"/>
          </a:xfrm>
        </p:grpSpPr>
        <p:sp>
          <p:nvSpPr>
            <p:cNvPr id="5550" name="Google Shape;5550;p90"/>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1" name="Google Shape;5551;p90"/>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2" name="Google Shape;5552;p90"/>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3" name="Google Shape;5553;p90"/>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4" name="Google Shape;5554;p90"/>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5" name="Google Shape;5555;p90"/>
          <p:cNvGrpSpPr/>
          <p:nvPr/>
        </p:nvGrpSpPr>
        <p:grpSpPr>
          <a:xfrm>
            <a:off x="821301" y="2731810"/>
            <a:ext cx="340204" cy="298116"/>
            <a:chOff x="899850" y="871450"/>
            <a:chExt cx="483175" cy="423400"/>
          </a:xfrm>
        </p:grpSpPr>
        <p:sp>
          <p:nvSpPr>
            <p:cNvPr id="5556" name="Google Shape;5556;p90"/>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7" name="Google Shape;5557;p90"/>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8" name="Google Shape;5558;p90"/>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90"/>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60" name="Google Shape;5560;p90"/>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61" name="Google Shape;5561;p90"/>
          <p:cNvGrpSpPr/>
          <p:nvPr/>
        </p:nvGrpSpPr>
        <p:grpSpPr>
          <a:xfrm>
            <a:off x="1653301" y="2711232"/>
            <a:ext cx="340573" cy="339271"/>
            <a:chOff x="2085450" y="842250"/>
            <a:chExt cx="483700" cy="481850"/>
          </a:xfrm>
        </p:grpSpPr>
        <p:sp>
          <p:nvSpPr>
            <p:cNvPr id="5562" name="Google Shape;5562;p90"/>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3" name="Google Shape;5563;p90"/>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4" name="Google Shape;5564;p90"/>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5" name="Google Shape;5565;p90"/>
          <p:cNvGrpSpPr/>
          <p:nvPr/>
        </p:nvGrpSpPr>
        <p:grpSpPr>
          <a:xfrm>
            <a:off x="2081868" y="2711241"/>
            <a:ext cx="339306" cy="339253"/>
            <a:chOff x="2685825" y="840375"/>
            <a:chExt cx="481900" cy="481825"/>
          </a:xfrm>
        </p:grpSpPr>
        <p:sp>
          <p:nvSpPr>
            <p:cNvPr id="5566" name="Google Shape;5566;p90"/>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90"/>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8" name="Google Shape;5568;p90"/>
          <p:cNvGrpSpPr/>
          <p:nvPr/>
        </p:nvGrpSpPr>
        <p:grpSpPr>
          <a:xfrm>
            <a:off x="2493529" y="2710924"/>
            <a:ext cx="350431" cy="339887"/>
            <a:chOff x="3270675" y="841800"/>
            <a:chExt cx="497700" cy="482725"/>
          </a:xfrm>
        </p:grpSpPr>
        <p:sp>
          <p:nvSpPr>
            <p:cNvPr id="5569" name="Google Shape;5569;p90"/>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0" name="Google Shape;5570;p90"/>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1" name="Google Shape;5571;p90"/>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72" name="Google Shape;5572;p90"/>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73" name="Google Shape;5573;p90"/>
          <p:cNvGrpSpPr/>
          <p:nvPr/>
        </p:nvGrpSpPr>
        <p:grpSpPr>
          <a:xfrm>
            <a:off x="3329675" y="2731783"/>
            <a:ext cx="339253" cy="298169"/>
            <a:chOff x="4467200" y="877100"/>
            <a:chExt cx="481825" cy="423475"/>
          </a:xfrm>
        </p:grpSpPr>
        <p:sp>
          <p:nvSpPr>
            <p:cNvPr id="5574" name="Google Shape;5574;p90"/>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5" name="Google Shape;5575;p90"/>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6" name="Google Shape;5576;p90"/>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7" name="Google Shape;5577;p90"/>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8" name="Google Shape;5578;p90"/>
          <p:cNvGrpSpPr/>
          <p:nvPr/>
        </p:nvGrpSpPr>
        <p:grpSpPr>
          <a:xfrm>
            <a:off x="3744565" y="2711232"/>
            <a:ext cx="354778" cy="339271"/>
            <a:chOff x="5045500" y="842250"/>
            <a:chExt cx="503875" cy="481850"/>
          </a:xfrm>
        </p:grpSpPr>
        <p:sp>
          <p:nvSpPr>
            <p:cNvPr id="5579" name="Google Shape;5579;p90"/>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0" name="Google Shape;5580;p90"/>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1" name="Google Shape;5581;p90"/>
          <p:cNvGrpSpPr/>
          <p:nvPr/>
        </p:nvGrpSpPr>
        <p:grpSpPr>
          <a:xfrm>
            <a:off x="4167413" y="2737451"/>
            <a:ext cx="336965" cy="286833"/>
            <a:chOff x="5645200" y="879425"/>
            <a:chExt cx="478575" cy="407375"/>
          </a:xfrm>
        </p:grpSpPr>
        <p:sp>
          <p:nvSpPr>
            <p:cNvPr id="5582" name="Google Shape;5582;p90"/>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3" name="Google Shape;5583;p90"/>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90"/>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5" name="Google Shape;5585;p90"/>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6" name="Google Shape;5586;p90"/>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7" name="Google Shape;5587;p90"/>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8" name="Google Shape;5588;p90"/>
          <p:cNvGrpSpPr/>
          <p:nvPr/>
        </p:nvGrpSpPr>
        <p:grpSpPr>
          <a:xfrm>
            <a:off x="4603488" y="2711241"/>
            <a:ext cx="298186" cy="339253"/>
            <a:chOff x="6264525" y="842250"/>
            <a:chExt cx="423500" cy="481825"/>
          </a:xfrm>
        </p:grpSpPr>
        <p:sp>
          <p:nvSpPr>
            <p:cNvPr id="5589" name="Google Shape;5589;p90"/>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0" name="Google Shape;5590;p90"/>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90"/>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90"/>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90"/>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4" name="Google Shape;5594;p90"/>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5" name="Google Shape;5595;p90"/>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6" name="Google Shape;5596;p90"/>
          <p:cNvGrpSpPr/>
          <p:nvPr/>
        </p:nvGrpSpPr>
        <p:grpSpPr>
          <a:xfrm>
            <a:off x="821776" y="3125895"/>
            <a:ext cx="339253" cy="339253"/>
            <a:chOff x="900750" y="1436075"/>
            <a:chExt cx="481825" cy="481825"/>
          </a:xfrm>
        </p:grpSpPr>
        <p:sp>
          <p:nvSpPr>
            <p:cNvPr id="5597" name="Google Shape;5597;p90"/>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90"/>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9" name="Google Shape;5599;p90"/>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90"/>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1" name="Google Shape;5601;p90"/>
          <p:cNvGrpSpPr/>
          <p:nvPr/>
        </p:nvGrpSpPr>
        <p:grpSpPr>
          <a:xfrm>
            <a:off x="1239624" y="3186183"/>
            <a:ext cx="339253" cy="218676"/>
            <a:chOff x="1492675" y="1520750"/>
            <a:chExt cx="481825" cy="310575"/>
          </a:xfrm>
        </p:grpSpPr>
        <p:sp>
          <p:nvSpPr>
            <p:cNvPr id="5602" name="Google Shape;5602;p90"/>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90"/>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4" name="Google Shape;5604;p90"/>
          <p:cNvGrpSpPr/>
          <p:nvPr/>
        </p:nvGrpSpPr>
        <p:grpSpPr>
          <a:xfrm>
            <a:off x="1647421" y="3125877"/>
            <a:ext cx="352332" cy="339288"/>
            <a:chOff x="2071000" y="1435025"/>
            <a:chExt cx="500400" cy="481875"/>
          </a:xfrm>
        </p:grpSpPr>
        <p:sp>
          <p:nvSpPr>
            <p:cNvPr id="5605" name="Google Shape;5605;p90"/>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90"/>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7" name="Google Shape;5607;p90"/>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8" name="Google Shape;5608;p90"/>
          <p:cNvGrpSpPr/>
          <p:nvPr/>
        </p:nvGrpSpPr>
        <p:grpSpPr>
          <a:xfrm>
            <a:off x="2075584" y="3146709"/>
            <a:ext cx="351874" cy="297623"/>
            <a:chOff x="2678350" y="1464650"/>
            <a:chExt cx="499750" cy="422700"/>
          </a:xfrm>
        </p:grpSpPr>
        <p:sp>
          <p:nvSpPr>
            <p:cNvPr id="5609" name="Google Shape;5609;p90"/>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0" name="Google Shape;5610;p90"/>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1" name="Google Shape;5611;p90"/>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2" name="Google Shape;5612;p90"/>
          <p:cNvGrpSpPr/>
          <p:nvPr/>
        </p:nvGrpSpPr>
        <p:grpSpPr>
          <a:xfrm>
            <a:off x="2499118" y="3125895"/>
            <a:ext cx="339253" cy="339253"/>
            <a:chOff x="3271200" y="1435075"/>
            <a:chExt cx="481825" cy="481825"/>
          </a:xfrm>
        </p:grpSpPr>
        <p:sp>
          <p:nvSpPr>
            <p:cNvPr id="5613" name="Google Shape;5613;p90"/>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4" name="Google Shape;5614;p90"/>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5" name="Google Shape;5615;p90"/>
          <p:cNvGrpSpPr/>
          <p:nvPr/>
        </p:nvGrpSpPr>
        <p:grpSpPr>
          <a:xfrm>
            <a:off x="2909591" y="3125877"/>
            <a:ext cx="343442" cy="339288"/>
            <a:chOff x="3858100" y="1435075"/>
            <a:chExt cx="487775" cy="481875"/>
          </a:xfrm>
        </p:grpSpPr>
        <p:sp>
          <p:nvSpPr>
            <p:cNvPr id="5616" name="Google Shape;5616;p90"/>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7" name="Google Shape;5617;p90"/>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8" name="Google Shape;5618;p90"/>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9" name="Google Shape;5619;p90"/>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0" name="Google Shape;5620;p90"/>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1" name="Google Shape;5621;p90"/>
          <p:cNvGrpSpPr/>
          <p:nvPr/>
        </p:nvGrpSpPr>
        <p:grpSpPr>
          <a:xfrm>
            <a:off x="3329674" y="3125895"/>
            <a:ext cx="339253" cy="339253"/>
            <a:chOff x="4456875" y="1435075"/>
            <a:chExt cx="481825" cy="481825"/>
          </a:xfrm>
        </p:grpSpPr>
        <p:sp>
          <p:nvSpPr>
            <p:cNvPr id="5622" name="Google Shape;5622;p90"/>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90"/>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4" name="Google Shape;5624;p90"/>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5" name="Google Shape;5625;p90"/>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90"/>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90"/>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8" name="Google Shape;5628;p90"/>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9" name="Google Shape;5629;p90"/>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0" name="Google Shape;5630;p90"/>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90"/>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2" name="Google Shape;5632;p90"/>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3" name="Google Shape;5633;p90"/>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4" name="Google Shape;5634;p90"/>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5" name="Google Shape;5635;p90"/>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90"/>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7" name="Google Shape;5637;p90"/>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8" name="Google Shape;5638;p90"/>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9" name="Google Shape;5639;p90"/>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0" name="Google Shape;5640;p90"/>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1" name="Google Shape;5641;p90"/>
          <p:cNvGrpSpPr/>
          <p:nvPr/>
        </p:nvGrpSpPr>
        <p:grpSpPr>
          <a:xfrm>
            <a:off x="3750665" y="3125886"/>
            <a:ext cx="342580" cy="339271"/>
            <a:chOff x="5049725" y="1435050"/>
            <a:chExt cx="486550" cy="481850"/>
          </a:xfrm>
        </p:grpSpPr>
        <p:sp>
          <p:nvSpPr>
            <p:cNvPr id="5642" name="Google Shape;5642;p90"/>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3" name="Google Shape;5643;p90"/>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4" name="Google Shape;5644;p90"/>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5" name="Google Shape;5645;p90"/>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6" name="Google Shape;5646;p90"/>
          <p:cNvGrpSpPr/>
          <p:nvPr/>
        </p:nvGrpSpPr>
        <p:grpSpPr>
          <a:xfrm>
            <a:off x="4166216" y="3125895"/>
            <a:ext cx="339359" cy="339253"/>
            <a:chOff x="5642475" y="1435075"/>
            <a:chExt cx="481975" cy="481825"/>
          </a:xfrm>
        </p:grpSpPr>
        <p:sp>
          <p:nvSpPr>
            <p:cNvPr id="5647" name="Google Shape;5647;p90"/>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8" name="Google Shape;5648;p90"/>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90"/>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0" name="Google Shape;5650;p90"/>
          <p:cNvGrpSpPr/>
          <p:nvPr/>
        </p:nvGrpSpPr>
        <p:grpSpPr>
          <a:xfrm>
            <a:off x="4580702" y="3125886"/>
            <a:ext cx="343759" cy="339271"/>
            <a:chOff x="6232000" y="1435050"/>
            <a:chExt cx="488225" cy="481850"/>
          </a:xfrm>
        </p:grpSpPr>
        <p:sp>
          <p:nvSpPr>
            <p:cNvPr id="5651" name="Google Shape;5651;p90"/>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2" name="Google Shape;5652;p90"/>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3" name="Google Shape;5653;p90"/>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4" name="Google Shape;5654;p90"/>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5" name="Google Shape;5655;p90"/>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6" name="Google Shape;5656;p90"/>
          <p:cNvGrpSpPr/>
          <p:nvPr/>
        </p:nvGrpSpPr>
        <p:grpSpPr>
          <a:xfrm>
            <a:off x="841438" y="3539545"/>
            <a:ext cx="299929" cy="337792"/>
            <a:chOff x="924450" y="2028975"/>
            <a:chExt cx="425975" cy="479750"/>
          </a:xfrm>
        </p:grpSpPr>
        <p:sp>
          <p:nvSpPr>
            <p:cNvPr id="5657" name="Google Shape;5657;p90"/>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8" name="Google Shape;5658;p90"/>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9" name="Google Shape;5659;p90"/>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0" name="Google Shape;5660;p90"/>
          <p:cNvGrpSpPr/>
          <p:nvPr/>
        </p:nvGrpSpPr>
        <p:grpSpPr>
          <a:xfrm>
            <a:off x="1653934" y="3559347"/>
            <a:ext cx="339306" cy="298186"/>
            <a:chOff x="2085450" y="2057100"/>
            <a:chExt cx="481900" cy="423500"/>
          </a:xfrm>
        </p:grpSpPr>
        <p:sp>
          <p:nvSpPr>
            <p:cNvPr id="5661" name="Google Shape;5661;p90"/>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2" name="Google Shape;5662;p90"/>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3" name="Google Shape;5663;p90"/>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4" name="Google Shape;5664;p90"/>
          <p:cNvGrpSpPr/>
          <p:nvPr/>
        </p:nvGrpSpPr>
        <p:grpSpPr>
          <a:xfrm>
            <a:off x="2081868" y="3582592"/>
            <a:ext cx="339306" cy="251698"/>
            <a:chOff x="2678275" y="2090100"/>
            <a:chExt cx="481900" cy="357475"/>
          </a:xfrm>
        </p:grpSpPr>
        <p:sp>
          <p:nvSpPr>
            <p:cNvPr id="5665" name="Google Shape;5665;p90"/>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6" name="Google Shape;5666;p90"/>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7" name="Google Shape;5667;p90"/>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8" name="Google Shape;5668;p90"/>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9" name="Google Shape;5669;p90"/>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0" name="Google Shape;5670;p90"/>
          <p:cNvGrpSpPr/>
          <p:nvPr/>
        </p:nvGrpSpPr>
        <p:grpSpPr>
          <a:xfrm>
            <a:off x="2559072" y="3594790"/>
            <a:ext cx="219345" cy="227301"/>
            <a:chOff x="3357325" y="2093500"/>
            <a:chExt cx="311525" cy="322825"/>
          </a:xfrm>
        </p:grpSpPr>
        <p:sp>
          <p:nvSpPr>
            <p:cNvPr id="5671" name="Google Shape;5671;p90"/>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2" name="Google Shape;5672;p90"/>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3" name="Google Shape;5673;p90"/>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74" name="Google Shape;5674;p90"/>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75" name="Google Shape;5675;p90"/>
          <p:cNvGrpSpPr/>
          <p:nvPr/>
        </p:nvGrpSpPr>
        <p:grpSpPr>
          <a:xfrm>
            <a:off x="3353262" y="3538814"/>
            <a:ext cx="292078" cy="339253"/>
            <a:chOff x="4492800" y="2027925"/>
            <a:chExt cx="414825" cy="481825"/>
          </a:xfrm>
        </p:grpSpPr>
        <p:sp>
          <p:nvSpPr>
            <p:cNvPr id="5676" name="Google Shape;5676;p90"/>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7" name="Google Shape;5677;p90"/>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8" name="Google Shape;5678;p90"/>
          <p:cNvGrpSpPr/>
          <p:nvPr/>
        </p:nvGrpSpPr>
        <p:grpSpPr>
          <a:xfrm>
            <a:off x="3752354" y="3538805"/>
            <a:ext cx="339200" cy="339271"/>
            <a:chOff x="5049725" y="2027900"/>
            <a:chExt cx="481750" cy="481850"/>
          </a:xfrm>
        </p:grpSpPr>
        <p:sp>
          <p:nvSpPr>
            <p:cNvPr id="5679" name="Google Shape;5679;p90"/>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0" name="Google Shape;5680;p90"/>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1" name="Google Shape;5681;p90"/>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2" name="Google Shape;5682;p90"/>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90"/>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4" name="Google Shape;5684;p90"/>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5" name="Google Shape;5685;p90"/>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6" name="Google Shape;5686;p90"/>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7" name="Google Shape;5687;p90"/>
          <p:cNvGrpSpPr/>
          <p:nvPr/>
        </p:nvGrpSpPr>
        <p:grpSpPr>
          <a:xfrm>
            <a:off x="4225950" y="3538893"/>
            <a:ext cx="219890" cy="339095"/>
            <a:chOff x="5726350" y="2028150"/>
            <a:chExt cx="312300" cy="481600"/>
          </a:xfrm>
        </p:grpSpPr>
        <p:sp>
          <p:nvSpPr>
            <p:cNvPr id="5688" name="Google Shape;5688;p90"/>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9" name="Google Shape;5689;p90"/>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90"/>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1" name="Google Shape;5691;p90"/>
          <p:cNvGrpSpPr/>
          <p:nvPr/>
        </p:nvGrpSpPr>
        <p:grpSpPr>
          <a:xfrm>
            <a:off x="4586141" y="3542000"/>
            <a:ext cx="332881" cy="332881"/>
            <a:chOff x="6239925" y="2032450"/>
            <a:chExt cx="472775" cy="472775"/>
          </a:xfrm>
        </p:grpSpPr>
        <p:sp>
          <p:nvSpPr>
            <p:cNvPr id="5692" name="Google Shape;5692;p90"/>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3" name="Google Shape;5693;p90"/>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4" name="Google Shape;5694;p90"/>
          <p:cNvGrpSpPr/>
          <p:nvPr/>
        </p:nvGrpSpPr>
        <p:grpSpPr>
          <a:xfrm>
            <a:off x="5035233" y="2364092"/>
            <a:ext cx="334641" cy="185425"/>
            <a:chOff x="903075" y="2730000"/>
            <a:chExt cx="475275" cy="263350"/>
          </a:xfrm>
        </p:grpSpPr>
        <p:sp>
          <p:nvSpPr>
            <p:cNvPr id="5695" name="Google Shape;5695;p90"/>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90"/>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7" name="Google Shape;5697;p90"/>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8" name="Google Shape;5698;p90"/>
          <p:cNvGrpSpPr/>
          <p:nvPr/>
        </p:nvGrpSpPr>
        <p:grpSpPr>
          <a:xfrm>
            <a:off x="1239624" y="3538814"/>
            <a:ext cx="339253" cy="339253"/>
            <a:chOff x="1492675" y="2027925"/>
            <a:chExt cx="481825" cy="481825"/>
          </a:xfrm>
        </p:grpSpPr>
        <p:sp>
          <p:nvSpPr>
            <p:cNvPr id="5699" name="Google Shape;5699;p90"/>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0" name="Google Shape;5700;p90"/>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1" name="Google Shape;5701;p90"/>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2" name="Google Shape;5702;p90"/>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90"/>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4" name="Google Shape;5704;p90"/>
          <p:cNvGrpSpPr/>
          <p:nvPr/>
        </p:nvGrpSpPr>
        <p:grpSpPr>
          <a:xfrm>
            <a:off x="5466000" y="2287178"/>
            <a:ext cx="339253" cy="339253"/>
            <a:chOff x="1492675" y="2620775"/>
            <a:chExt cx="481825" cy="481825"/>
          </a:xfrm>
        </p:grpSpPr>
        <p:sp>
          <p:nvSpPr>
            <p:cNvPr id="5705" name="Google Shape;5705;p90"/>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6" name="Google Shape;5706;p90"/>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07" name="Google Shape;5707;p90"/>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08" name="Google Shape;5708;p90"/>
          <p:cNvGrpSpPr/>
          <p:nvPr/>
        </p:nvGrpSpPr>
        <p:grpSpPr>
          <a:xfrm>
            <a:off x="6289754" y="2303161"/>
            <a:ext cx="333585" cy="307287"/>
            <a:chOff x="2682350" y="2643425"/>
            <a:chExt cx="473775" cy="436425"/>
          </a:xfrm>
        </p:grpSpPr>
        <p:sp>
          <p:nvSpPr>
            <p:cNvPr id="5709" name="Google Shape;5709;p90"/>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0" name="Google Shape;5710;p90"/>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1" name="Google Shape;5711;p90"/>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2" name="Google Shape;5712;p90"/>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3" name="Google Shape;5713;p90"/>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4" name="Google Shape;5714;p90"/>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5" name="Google Shape;5715;p90"/>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6" name="Google Shape;5716;p90"/>
          <p:cNvGrpSpPr/>
          <p:nvPr/>
        </p:nvGrpSpPr>
        <p:grpSpPr>
          <a:xfrm>
            <a:off x="6755243" y="2287178"/>
            <a:ext cx="238531" cy="339253"/>
            <a:chOff x="3342725" y="2620775"/>
            <a:chExt cx="338775" cy="481825"/>
          </a:xfrm>
        </p:grpSpPr>
        <p:sp>
          <p:nvSpPr>
            <p:cNvPr id="5717" name="Google Shape;5717;p90"/>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8" name="Google Shape;5718;p90"/>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9" name="Google Shape;5719;p90"/>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0" name="Google Shape;5720;p90"/>
          <p:cNvGrpSpPr/>
          <p:nvPr/>
        </p:nvGrpSpPr>
        <p:grpSpPr>
          <a:xfrm>
            <a:off x="7148994" y="2287178"/>
            <a:ext cx="278296" cy="339253"/>
            <a:chOff x="3907325" y="2620775"/>
            <a:chExt cx="395250" cy="481825"/>
          </a:xfrm>
        </p:grpSpPr>
        <p:sp>
          <p:nvSpPr>
            <p:cNvPr id="5721" name="Google Shape;5721;p90"/>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90"/>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3" name="Google Shape;5723;p90"/>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4" name="Google Shape;5724;p90"/>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5" name="Google Shape;5725;p90"/>
          <p:cNvGrpSpPr/>
          <p:nvPr/>
        </p:nvGrpSpPr>
        <p:grpSpPr>
          <a:xfrm>
            <a:off x="7542181" y="2297783"/>
            <a:ext cx="339253" cy="318042"/>
            <a:chOff x="4456875" y="2635825"/>
            <a:chExt cx="481825" cy="451700"/>
          </a:xfrm>
        </p:grpSpPr>
        <p:sp>
          <p:nvSpPr>
            <p:cNvPr id="5726" name="Google Shape;5726;p90"/>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7" name="Google Shape;5727;p90"/>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8" name="Google Shape;5728;p90"/>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9" name="Google Shape;5729;p90"/>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0" name="Google Shape;5730;p90"/>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1" name="Google Shape;5731;p90"/>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2" name="Google Shape;5732;p90"/>
          <p:cNvGrpSpPr/>
          <p:nvPr/>
        </p:nvGrpSpPr>
        <p:grpSpPr>
          <a:xfrm>
            <a:off x="7967105" y="2297783"/>
            <a:ext cx="339253" cy="318042"/>
            <a:chOff x="5049725" y="2635825"/>
            <a:chExt cx="481825" cy="451700"/>
          </a:xfrm>
        </p:grpSpPr>
        <p:sp>
          <p:nvSpPr>
            <p:cNvPr id="5733" name="Google Shape;5733;p90"/>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4" name="Google Shape;5734;p90"/>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5" name="Google Shape;5735;p90"/>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6" name="Google Shape;5736;p90"/>
          <p:cNvGrpSpPr/>
          <p:nvPr/>
        </p:nvGrpSpPr>
        <p:grpSpPr>
          <a:xfrm>
            <a:off x="2211475" y="3952243"/>
            <a:ext cx="338566" cy="338373"/>
            <a:chOff x="5643000" y="2621375"/>
            <a:chExt cx="480850" cy="480575"/>
          </a:xfrm>
        </p:grpSpPr>
        <p:sp>
          <p:nvSpPr>
            <p:cNvPr id="5737" name="Google Shape;5737;p90"/>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8" name="Google Shape;5738;p90"/>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9" name="Google Shape;5739;p90"/>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90"/>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1" name="Google Shape;5741;p90"/>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2" name="Google Shape;5742;p90"/>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3" name="Google Shape;5743;p90"/>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4" name="Google Shape;5744;p90"/>
          <p:cNvGrpSpPr/>
          <p:nvPr/>
        </p:nvGrpSpPr>
        <p:grpSpPr>
          <a:xfrm>
            <a:off x="4032695" y="3951803"/>
            <a:ext cx="339359" cy="339253"/>
            <a:chOff x="6235250" y="2620775"/>
            <a:chExt cx="481975" cy="481825"/>
          </a:xfrm>
        </p:grpSpPr>
        <p:sp>
          <p:nvSpPr>
            <p:cNvPr id="5745" name="Google Shape;5745;p90"/>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90"/>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90"/>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8" name="Google Shape;5748;p90"/>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9" name="Google Shape;5749;p90"/>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50" name="Google Shape;5750;p90"/>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51" name="Google Shape;5751;p90"/>
          <p:cNvGrpSpPr/>
          <p:nvPr/>
        </p:nvGrpSpPr>
        <p:grpSpPr>
          <a:xfrm>
            <a:off x="5465078" y="2711317"/>
            <a:ext cx="341101" cy="339253"/>
            <a:chOff x="1535000" y="3223325"/>
            <a:chExt cx="484450" cy="481825"/>
          </a:xfrm>
        </p:grpSpPr>
        <p:sp>
          <p:nvSpPr>
            <p:cNvPr id="5752" name="Google Shape;5752;p90"/>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3" name="Google Shape;5753;p90"/>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4" name="Google Shape;5754;p90"/>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5" name="Google Shape;5755;p90"/>
          <p:cNvGrpSpPr/>
          <p:nvPr/>
        </p:nvGrpSpPr>
        <p:grpSpPr>
          <a:xfrm>
            <a:off x="5872645" y="2746618"/>
            <a:ext cx="339253" cy="268649"/>
            <a:chOff x="2085525" y="3263750"/>
            <a:chExt cx="481825" cy="381550"/>
          </a:xfrm>
        </p:grpSpPr>
        <p:sp>
          <p:nvSpPr>
            <p:cNvPr id="5756" name="Google Shape;5756;p90"/>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7" name="Google Shape;5757;p90"/>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58" name="Google Shape;5758;p90"/>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59" name="Google Shape;5759;p90"/>
          <p:cNvGrpSpPr/>
          <p:nvPr/>
        </p:nvGrpSpPr>
        <p:grpSpPr>
          <a:xfrm>
            <a:off x="6704407" y="2711308"/>
            <a:ext cx="340204" cy="339271"/>
            <a:chOff x="3270450" y="3213625"/>
            <a:chExt cx="483175" cy="481850"/>
          </a:xfrm>
        </p:grpSpPr>
        <p:sp>
          <p:nvSpPr>
            <p:cNvPr id="5760" name="Google Shape;5760;p90"/>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1" name="Google Shape;5761;p90"/>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2" name="Google Shape;5762;p90"/>
          <p:cNvGrpSpPr/>
          <p:nvPr/>
        </p:nvGrpSpPr>
        <p:grpSpPr>
          <a:xfrm>
            <a:off x="7203676" y="2711317"/>
            <a:ext cx="168931" cy="339253"/>
            <a:chOff x="3984950" y="3213600"/>
            <a:chExt cx="239925" cy="481825"/>
          </a:xfrm>
        </p:grpSpPr>
        <p:sp>
          <p:nvSpPr>
            <p:cNvPr id="5763" name="Google Shape;5763;p90"/>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4" name="Google Shape;5764;p90"/>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65" name="Google Shape;5765;p90"/>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6" name="Google Shape;5766;p90"/>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67" name="Google Shape;5767;p90"/>
          <p:cNvGrpSpPr/>
          <p:nvPr/>
        </p:nvGrpSpPr>
        <p:grpSpPr>
          <a:xfrm>
            <a:off x="1736111" y="3981487"/>
            <a:ext cx="355218" cy="279880"/>
            <a:chOff x="5629975" y="3255775"/>
            <a:chExt cx="504500" cy="397500"/>
          </a:xfrm>
        </p:grpSpPr>
        <p:sp>
          <p:nvSpPr>
            <p:cNvPr id="5768" name="Google Shape;5768;p90"/>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9" name="Google Shape;5769;p90"/>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90"/>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1" name="Google Shape;5771;p90"/>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2" name="Google Shape;5772;p90"/>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3" name="Google Shape;5773;p90"/>
          <p:cNvGrpSpPr/>
          <p:nvPr/>
        </p:nvGrpSpPr>
        <p:grpSpPr>
          <a:xfrm>
            <a:off x="3572294" y="3981593"/>
            <a:ext cx="340256" cy="279669"/>
            <a:chOff x="6234950" y="3255925"/>
            <a:chExt cx="483250" cy="397200"/>
          </a:xfrm>
        </p:grpSpPr>
        <p:sp>
          <p:nvSpPr>
            <p:cNvPr id="5774" name="Google Shape;5774;p90"/>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5" name="Google Shape;5775;p90"/>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6" name="Google Shape;5776;p90"/>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7" name="Google Shape;5777;p90"/>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8" name="Google Shape;5778;p90"/>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9" name="Google Shape;5779;p90"/>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0" name="Google Shape;5780;p90"/>
          <p:cNvGrpSpPr/>
          <p:nvPr/>
        </p:nvGrpSpPr>
        <p:grpSpPr>
          <a:xfrm>
            <a:off x="5043532" y="3125970"/>
            <a:ext cx="318042" cy="339253"/>
            <a:chOff x="914900" y="3806450"/>
            <a:chExt cx="451700" cy="481825"/>
          </a:xfrm>
        </p:grpSpPr>
        <p:sp>
          <p:nvSpPr>
            <p:cNvPr id="5781" name="Google Shape;5781;p90"/>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2" name="Google Shape;5782;p90"/>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3" name="Google Shape;5783;p90"/>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4" name="Google Shape;5784;p90"/>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5" name="Google Shape;5785;p90"/>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6" name="Google Shape;5786;p90"/>
          <p:cNvGrpSpPr/>
          <p:nvPr/>
        </p:nvGrpSpPr>
        <p:grpSpPr>
          <a:xfrm>
            <a:off x="5462454" y="3125785"/>
            <a:ext cx="346347" cy="339623"/>
            <a:chOff x="1490050" y="3805975"/>
            <a:chExt cx="491900" cy="482350"/>
          </a:xfrm>
        </p:grpSpPr>
        <p:sp>
          <p:nvSpPr>
            <p:cNvPr id="5787" name="Google Shape;5787;p90"/>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8" name="Google Shape;5788;p90"/>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9" name="Google Shape;5789;p90"/>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0" name="Google Shape;5790;p90"/>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1" name="Google Shape;5791;p90"/>
          <p:cNvGrpSpPr/>
          <p:nvPr/>
        </p:nvGrpSpPr>
        <p:grpSpPr>
          <a:xfrm>
            <a:off x="5886322" y="3125970"/>
            <a:ext cx="311899" cy="339253"/>
            <a:chOff x="2104275" y="3806450"/>
            <a:chExt cx="442975" cy="481825"/>
          </a:xfrm>
        </p:grpSpPr>
        <p:sp>
          <p:nvSpPr>
            <p:cNvPr id="5792" name="Google Shape;5792;p90"/>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90"/>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4" name="Google Shape;5794;p90"/>
          <p:cNvGrpSpPr/>
          <p:nvPr/>
        </p:nvGrpSpPr>
        <p:grpSpPr>
          <a:xfrm>
            <a:off x="6309839" y="3125970"/>
            <a:ext cx="293416" cy="339253"/>
            <a:chOff x="2710875" y="3806450"/>
            <a:chExt cx="416725" cy="481825"/>
          </a:xfrm>
        </p:grpSpPr>
        <p:sp>
          <p:nvSpPr>
            <p:cNvPr id="5795" name="Google Shape;5795;p90"/>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6" name="Google Shape;5796;p90"/>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7" name="Google Shape;5797;p90"/>
          <p:cNvGrpSpPr/>
          <p:nvPr/>
        </p:nvGrpSpPr>
        <p:grpSpPr>
          <a:xfrm>
            <a:off x="6704883" y="3166412"/>
            <a:ext cx="339253" cy="258369"/>
            <a:chOff x="3271200" y="3863875"/>
            <a:chExt cx="481825" cy="366950"/>
          </a:xfrm>
        </p:grpSpPr>
        <p:sp>
          <p:nvSpPr>
            <p:cNvPr id="5798" name="Google Shape;5798;p90"/>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9" name="Google Shape;5799;p90"/>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0" name="Google Shape;5800;p90"/>
          <p:cNvGrpSpPr/>
          <p:nvPr/>
        </p:nvGrpSpPr>
        <p:grpSpPr>
          <a:xfrm>
            <a:off x="7140377" y="3126199"/>
            <a:ext cx="295528" cy="338795"/>
            <a:chOff x="3895050" y="3806775"/>
            <a:chExt cx="419725" cy="481175"/>
          </a:xfrm>
        </p:grpSpPr>
        <p:sp>
          <p:nvSpPr>
            <p:cNvPr id="5801" name="Google Shape;5801;p90"/>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90"/>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3" name="Google Shape;5803;p90"/>
          <p:cNvGrpSpPr/>
          <p:nvPr/>
        </p:nvGrpSpPr>
        <p:grpSpPr>
          <a:xfrm>
            <a:off x="7543659" y="3125979"/>
            <a:ext cx="336296" cy="339235"/>
            <a:chOff x="4464775" y="3806475"/>
            <a:chExt cx="477625" cy="481800"/>
          </a:xfrm>
        </p:grpSpPr>
        <p:sp>
          <p:nvSpPr>
            <p:cNvPr id="5804" name="Google Shape;5804;p90"/>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5" name="Google Shape;5805;p90"/>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6" name="Google Shape;5806;p90"/>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7" name="Google Shape;5807;p90"/>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8" name="Google Shape;5808;p90"/>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9" name="Google Shape;5809;p90"/>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0" name="Google Shape;5810;p90"/>
          <p:cNvGrpSpPr/>
          <p:nvPr/>
        </p:nvGrpSpPr>
        <p:grpSpPr>
          <a:xfrm>
            <a:off x="7967105" y="3125970"/>
            <a:ext cx="339253" cy="339253"/>
            <a:chOff x="5049725" y="3806450"/>
            <a:chExt cx="481825" cy="481825"/>
          </a:xfrm>
        </p:grpSpPr>
        <p:sp>
          <p:nvSpPr>
            <p:cNvPr id="5811" name="Google Shape;5811;p90"/>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2" name="Google Shape;5812;p90"/>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3" name="Google Shape;5813;p90"/>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4" name="Google Shape;5814;p90"/>
          <p:cNvGrpSpPr/>
          <p:nvPr/>
        </p:nvGrpSpPr>
        <p:grpSpPr>
          <a:xfrm>
            <a:off x="1276714" y="3951798"/>
            <a:ext cx="339253" cy="339253"/>
            <a:chOff x="5651375" y="3806450"/>
            <a:chExt cx="481825" cy="481825"/>
          </a:xfrm>
        </p:grpSpPr>
        <p:sp>
          <p:nvSpPr>
            <p:cNvPr id="5815" name="Google Shape;5815;p90"/>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90"/>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90"/>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8" name="Google Shape;5818;p90"/>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9" name="Google Shape;5819;p90"/>
          <p:cNvGrpSpPr/>
          <p:nvPr/>
        </p:nvGrpSpPr>
        <p:grpSpPr>
          <a:xfrm>
            <a:off x="3153646" y="3953787"/>
            <a:ext cx="298503" cy="335275"/>
            <a:chOff x="6264300" y="3809300"/>
            <a:chExt cx="423950" cy="476175"/>
          </a:xfrm>
        </p:grpSpPr>
        <p:sp>
          <p:nvSpPr>
            <p:cNvPr id="5820" name="Google Shape;5820;p90"/>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90"/>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2" name="Google Shape;5822;p90"/>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3" name="Google Shape;5823;p90"/>
          <p:cNvGrpSpPr/>
          <p:nvPr/>
        </p:nvGrpSpPr>
        <p:grpSpPr>
          <a:xfrm>
            <a:off x="5032267" y="3538881"/>
            <a:ext cx="340573" cy="339271"/>
            <a:chOff x="898875" y="4399275"/>
            <a:chExt cx="483700" cy="481850"/>
          </a:xfrm>
        </p:grpSpPr>
        <p:sp>
          <p:nvSpPr>
            <p:cNvPr id="5824" name="Google Shape;5824;p90"/>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90"/>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6" name="Google Shape;5826;p90"/>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7" name="Google Shape;5827;p90"/>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90"/>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90"/>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0" name="Google Shape;5830;p90"/>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1" name="Google Shape;5831;p90"/>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2" name="Google Shape;5832;p90"/>
          <p:cNvGrpSpPr/>
          <p:nvPr/>
        </p:nvGrpSpPr>
        <p:grpSpPr>
          <a:xfrm>
            <a:off x="5466000" y="3554133"/>
            <a:ext cx="339253" cy="308765"/>
            <a:chOff x="1492675" y="4420975"/>
            <a:chExt cx="481825" cy="438525"/>
          </a:xfrm>
        </p:grpSpPr>
        <p:sp>
          <p:nvSpPr>
            <p:cNvPr id="5833" name="Google Shape;5833;p90"/>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4" name="Google Shape;5834;p90"/>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5" name="Google Shape;5835;p90"/>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90"/>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90"/>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8" name="Google Shape;5838;p90"/>
          <p:cNvGrpSpPr/>
          <p:nvPr/>
        </p:nvGrpSpPr>
        <p:grpSpPr>
          <a:xfrm>
            <a:off x="5870982" y="3539558"/>
            <a:ext cx="342580" cy="337915"/>
            <a:chOff x="2084100" y="4400250"/>
            <a:chExt cx="486550" cy="479925"/>
          </a:xfrm>
        </p:grpSpPr>
        <p:sp>
          <p:nvSpPr>
            <p:cNvPr id="5839" name="Google Shape;5839;p90"/>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90"/>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1" name="Google Shape;5841;p90"/>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2" name="Google Shape;5842;p90"/>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90"/>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4" name="Google Shape;5844;p90"/>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5" name="Google Shape;5845;p90"/>
          <p:cNvGrpSpPr/>
          <p:nvPr/>
        </p:nvGrpSpPr>
        <p:grpSpPr>
          <a:xfrm>
            <a:off x="6307462" y="3538907"/>
            <a:ext cx="298169" cy="339218"/>
            <a:chOff x="2707950" y="4399325"/>
            <a:chExt cx="423475" cy="481775"/>
          </a:xfrm>
        </p:grpSpPr>
        <p:sp>
          <p:nvSpPr>
            <p:cNvPr id="5846" name="Google Shape;5846;p90"/>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7" name="Google Shape;5847;p90"/>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8" name="Google Shape;5848;p90"/>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90"/>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0" name="Google Shape;5850;p90"/>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1" name="Google Shape;5851;p90"/>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2" name="Google Shape;5852;p90"/>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90"/>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90"/>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5" name="Google Shape;5855;p90"/>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6" name="Google Shape;5856;p90"/>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90"/>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8" name="Google Shape;5858;p90"/>
          <p:cNvGrpSpPr/>
          <p:nvPr/>
        </p:nvGrpSpPr>
        <p:grpSpPr>
          <a:xfrm>
            <a:off x="6736981" y="3538881"/>
            <a:ext cx="275057" cy="339271"/>
            <a:chOff x="3330525" y="4399275"/>
            <a:chExt cx="390650" cy="481850"/>
          </a:xfrm>
        </p:grpSpPr>
        <p:sp>
          <p:nvSpPr>
            <p:cNvPr id="5859" name="Google Shape;5859;p90"/>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90"/>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90"/>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2" name="Google Shape;5862;p90"/>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90"/>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90"/>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5" name="Google Shape;5865;p90"/>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6" name="Google Shape;5866;p90"/>
          <p:cNvGrpSpPr/>
          <p:nvPr/>
        </p:nvGrpSpPr>
        <p:grpSpPr>
          <a:xfrm>
            <a:off x="7161510" y="3538890"/>
            <a:ext cx="253265" cy="339253"/>
            <a:chOff x="3938800" y="4399275"/>
            <a:chExt cx="359700" cy="481825"/>
          </a:xfrm>
        </p:grpSpPr>
        <p:sp>
          <p:nvSpPr>
            <p:cNvPr id="5867" name="Google Shape;5867;p90"/>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8" name="Google Shape;5868;p90"/>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9" name="Google Shape;5869;p90"/>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0" name="Google Shape;5870;p90"/>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90"/>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2" name="Google Shape;5872;p90"/>
          <p:cNvGrpSpPr/>
          <p:nvPr/>
        </p:nvGrpSpPr>
        <p:grpSpPr>
          <a:xfrm>
            <a:off x="7632288" y="3538890"/>
            <a:ext cx="159039" cy="339253"/>
            <a:chOff x="4584850" y="4399275"/>
            <a:chExt cx="225875" cy="481825"/>
          </a:xfrm>
        </p:grpSpPr>
        <p:sp>
          <p:nvSpPr>
            <p:cNvPr id="5873" name="Google Shape;5873;p90"/>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90"/>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75" name="Google Shape;5875;p90"/>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76" name="Google Shape;5876;p90"/>
          <p:cNvGrpSpPr/>
          <p:nvPr/>
        </p:nvGrpSpPr>
        <p:grpSpPr>
          <a:xfrm>
            <a:off x="817316" y="3951795"/>
            <a:ext cx="339253" cy="339253"/>
            <a:chOff x="5642550" y="4399275"/>
            <a:chExt cx="481825" cy="481825"/>
          </a:xfrm>
        </p:grpSpPr>
        <p:sp>
          <p:nvSpPr>
            <p:cNvPr id="5877" name="Google Shape;5877;p90"/>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90"/>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9" name="Google Shape;5879;p90"/>
          <p:cNvGrpSpPr/>
          <p:nvPr/>
        </p:nvGrpSpPr>
        <p:grpSpPr>
          <a:xfrm>
            <a:off x="2670186" y="3963703"/>
            <a:ext cx="363316" cy="315437"/>
            <a:chOff x="6218300" y="4416175"/>
            <a:chExt cx="516000" cy="448000"/>
          </a:xfrm>
        </p:grpSpPr>
        <p:sp>
          <p:nvSpPr>
            <p:cNvPr id="5880" name="Google Shape;5880;p90"/>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1" name="Google Shape;5881;p90"/>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2" name="Google Shape;5882;p90"/>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3" name="Google Shape;5883;p90"/>
          <p:cNvGrpSpPr/>
          <p:nvPr/>
        </p:nvGrpSpPr>
        <p:grpSpPr>
          <a:xfrm>
            <a:off x="5870391" y="3951792"/>
            <a:ext cx="339253" cy="339253"/>
            <a:chOff x="899850" y="4992125"/>
            <a:chExt cx="481825" cy="481825"/>
          </a:xfrm>
        </p:grpSpPr>
        <p:sp>
          <p:nvSpPr>
            <p:cNvPr id="5884" name="Google Shape;5884;p90"/>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90"/>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6" name="Google Shape;5886;p90"/>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7" name="Google Shape;5887;p90"/>
          <p:cNvGrpSpPr/>
          <p:nvPr/>
        </p:nvGrpSpPr>
        <p:grpSpPr>
          <a:xfrm>
            <a:off x="5410993" y="3951792"/>
            <a:ext cx="339253" cy="339253"/>
            <a:chOff x="1492675" y="4992125"/>
            <a:chExt cx="481825" cy="481825"/>
          </a:xfrm>
        </p:grpSpPr>
        <p:sp>
          <p:nvSpPr>
            <p:cNvPr id="5888" name="Google Shape;5888;p90"/>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90"/>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0" name="Google Shape;5890;p90"/>
          <p:cNvGrpSpPr/>
          <p:nvPr/>
        </p:nvGrpSpPr>
        <p:grpSpPr>
          <a:xfrm>
            <a:off x="4951595" y="3951792"/>
            <a:ext cx="339253" cy="339253"/>
            <a:chOff x="2085525" y="4992125"/>
            <a:chExt cx="481825" cy="481825"/>
          </a:xfrm>
        </p:grpSpPr>
        <p:sp>
          <p:nvSpPr>
            <p:cNvPr id="5891" name="Google Shape;5891;p90"/>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2" name="Google Shape;5892;p90"/>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3" name="Google Shape;5893;p90"/>
          <p:cNvGrpSpPr/>
          <p:nvPr/>
        </p:nvGrpSpPr>
        <p:grpSpPr>
          <a:xfrm>
            <a:off x="6789344" y="3951792"/>
            <a:ext cx="339253" cy="339253"/>
            <a:chOff x="2678350" y="4992125"/>
            <a:chExt cx="481825" cy="481825"/>
          </a:xfrm>
        </p:grpSpPr>
        <p:sp>
          <p:nvSpPr>
            <p:cNvPr id="5894" name="Google Shape;5894;p90"/>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5" name="Google Shape;5895;p90"/>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6" name="Google Shape;5896;p90"/>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7" name="Google Shape;5897;p90"/>
          <p:cNvGrpSpPr/>
          <p:nvPr/>
        </p:nvGrpSpPr>
        <p:grpSpPr>
          <a:xfrm>
            <a:off x="4492198" y="3951792"/>
            <a:ext cx="339253" cy="339253"/>
            <a:chOff x="3271200" y="4992125"/>
            <a:chExt cx="481825" cy="481825"/>
          </a:xfrm>
        </p:grpSpPr>
        <p:sp>
          <p:nvSpPr>
            <p:cNvPr id="5898" name="Google Shape;5898;p90"/>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9" name="Google Shape;5899;p90"/>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0" name="Google Shape;5900;p90"/>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1" name="Google Shape;5901;p90"/>
          <p:cNvGrpSpPr/>
          <p:nvPr/>
        </p:nvGrpSpPr>
        <p:grpSpPr>
          <a:xfrm>
            <a:off x="6329788" y="3952813"/>
            <a:ext cx="339411" cy="337211"/>
            <a:chOff x="5049575" y="4993600"/>
            <a:chExt cx="482050" cy="478925"/>
          </a:xfrm>
        </p:grpSpPr>
        <p:sp>
          <p:nvSpPr>
            <p:cNvPr id="5902" name="Google Shape;5902;p90"/>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90"/>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4" name="Google Shape;5904;p90"/>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5" name="Google Shape;5905;p90"/>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06" name="Google Shape;5906;p90"/>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907" name="Google Shape;5907;p9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908" name="Google Shape;5908;p90"/>
          <p:cNvGrpSpPr/>
          <p:nvPr/>
        </p:nvGrpSpPr>
        <p:grpSpPr>
          <a:xfrm>
            <a:off x="7248742" y="3975375"/>
            <a:ext cx="195300" cy="343772"/>
            <a:chOff x="3999225" y="4364775"/>
            <a:chExt cx="195300" cy="343772"/>
          </a:xfrm>
        </p:grpSpPr>
        <p:grpSp>
          <p:nvGrpSpPr>
            <p:cNvPr id="5909" name="Google Shape;5909;p90"/>
            <p:cNvGrpSpPr/>
            <p:nvPr/>
          </p:nvGrpSpPr>
          <p:grpSpPr>
            <a:xfrm>
              <a:off x="4048568" y="4562577"/>
              <a:ext cx="97317" cy="145970"/>
              <a:chOff x="1529575" y="2222650"/>
              <a:chExt cx="203125" cy="304675"/>
            </a:xfrm>
          </p:grpSpPr>
          <p:sp>
            <p:nvSpPr>
              <p:cNvPr id="5910" name="Google Shape;5910;p9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9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90"/>
            <p:cNvGrpSpPr/>
            <p:nvPr/>
          </p:nvGrpSpPr>
          <p:grpSpPr>
            <a:xfrm>
              <a:off x="3999225" y="4364775"/>
              <a:ext cx="195300" cy="195300"/>
              <a:chOff x="3999225" y="4364775"/>
              <a:chExt cx="195300" cy="195300"/>
            </a:xfrm>
          </p:grpSpPr>
          <p:sp>
            <p:nvSpPr>
              <p:cNvPr id="5913" name="Google Shape;5913;p90"/>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90"/>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15" name="Google Shape;5915;p90"/>
          <p:cNvGrpSpPr/>
          <p:nvPr/>
        </p:nvGrpSpPr>
        <p:grpSpPr>
          <a:xfrm>
            <a:off x="7564186" y="3991627"/>
            <a:ext cx="277088" cy="259611"/>
            <a:chOff x="4335888" y="4398114"/>
            <a:chExt cx="277088" cy="259611"/>
          </a:xfrm>
        </p:grpSpPr>
        <p:grpSp>
          <p:nvGrpSpPr>
            <p:cNvPr id="5916" name="Google Shape;5916;p90"/>
            <p:cNvGrpSpPr/>
            <p:nvPr/>
          </p:nvGrpSpPr>
          <p:grpSpPr>
            <a:xfrm>
              <a:off x="4335888" y="4462425"/>
              <a:ext cx="195300" cy="195300"/>
              <a:chOff x="4335888" y="4462425"/>
              <a:chExt cx="195300" cy="195300"/>
            </a:xfrm>
          </p:grpSpPr>
          <p:sp>
            <p:nvSpPr>
              <p:cNvPr id="5917" name="Google Shape;5917;p9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9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90"/>
            <p:cNvGrpSpPr/>
            <p:nvPr/>
          </p:nvGrpSpPr>
          <p:grpSpPr>
            <a:xfrm>
              <a:off x="4509813" y="4398114"/>
              <a:ext cx="103162" cy="103198"/>
              <a:chOff x="2277975" y="2021700"/>
              <a:chExt cx="215325" cy="215400"/>
            </a:xfrm>
          </p:grpSpPr>
          <p:sp>
            <p:nvSpPr>
              <p:cNvPr id="5920" name="Google Shape;5920;p9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9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22" name="Google Shape;5922;p90"/>
          <p:cNvGrpSpPr/>
          <p:nvPr/>
        </p:nvGrpSpPr>
        <p:grpSpPr>
          <a:xfrm>
            <a:off x="7961419" y="4049613"/>
            <a:ext cx="392275" cy="195300"/>
            <a:chOff x="4752588" y="4440200"/>
            <a:chExt cx="392275" cy="195300"/>
          </a:xfrm>
        </p:grpSpPr>
        <p:grpSp>
          <p:nvGrpSpPr>
            <p:cNvPr id="5923" name="Google Shape;5923;p90"/>
            <p:cNvGrpSpPr/>
            <p:nvPr/>
          </p:nvGrpSpPr>
          <p:grpSpPr>
            <a:xfrm>
              <a:off x="4950384" y="4469728"/>
              <a:ext cx="194479" cy="136244"/>
              <a:chOff x="3163375" y="2175125"/>
              <a:chExt cx="405925" cy="284375"/>
            </a:xfrm>
          </p:grpSpPr>
          <p:sp>
            <p:nvSpPr>
              <p:cNvPr id="5924" name="Google Shape;5924;p9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9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9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90"/>
            <p:cNvGrpSpPr/>
            <p:nvPr/>
          </p:nvGrpSpPr>
          <p:grpSpPr>
            <a:xfrm>
              <a:off x="4752588" y="4440200"/>
              <a:ext cx="195300" cy="195300"/>
              <a:chOff x="4335888" y="4462425"/>
              <a:chExt cx="195300" cy="195300"/>
            </a:xfrm>
          </p:grpSpPr>
          <p:sp>
            <p:nvSpPr>
              <p:cNvPr id="5928" name="Google Shape;5928;p90"/>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90"/>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33"/>
        <p:cNvGrpSpPr/>
        <p:nvPr/>
      </p:nvGrpSpPr>
      <p:grpSpPr>
        <a:xfrm>
          <a:off x="0" y="0"/>
          <a:ext cx="0" cy="0"/>
          <a:chOff x="0" y="0"/>
          <a:chExt cx="0" cy="0"/>
        </a:xfrm>
      </p:grpSpPr>
      <p:grpSp>
        <p:nvGrpSpPr>
          <p:cNvPr id="5934" name="Google Shape;5934;p91"/>
          <p:cNvGrpSpPr/>
          <p:nvPr/>
        </p:nvGrpSpPr>
        <p:grpSpPr>
          <a:xfrm>
            <a:off x="856199" y="1311179"/>
            <a:ext cx="322099" cy="370529"/>
            <a:chOff x="-42971725" y="3217825"/>
            <a:chExt cx="275675" cy="317125"/>
          </a:xfrm>
        </p:grpSpPr>
        <p:sp>
          <p:nvSpPr>
            <p:cNvPr id="5935" name="Google Shape;5935;p91"/>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91"/>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91"/>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91"/>
          <p:cNvGrpSpPr/>
          <p:nvPr/>
        </p:nvGrpSpPr>
        <p:grpSpPr>
          <a:xfrm>
            <a:off x="828113" y="1779835"/>
            <a:ext cx="378270" cy="337551"/>
            <a:chOff x="-42996150" y="3612600"/>
            <a:chExt cx="323750" cy="288900"/>
          </a:xfrm>
        </p:grpSpPr>
        <p:sp>
          <p:nvSpPr>
            <p:cNvPr id="5939" name="Google Shape;5939;p91"/>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91"/>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91"/>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91"/>
          <p:cNvGrpSpPr/>
          <p:nvPr/>
        </p:nvGrpSpPr>
        <p:grpSpPr>
          <a:xfrm>
            <a:off x="830874" y="2189205"/>
            <a:ext cx="372749" cy="370909"/>
            <a:chOff x="-42994575" y="3950300"/>
            <a:chExt cx="319025" cy="317450"/>
          </a:xfrm>
        </p:grpSpPr>
        <p:sp>
          <p:nvSpPr>
            <p:cNvPr id="5943" name="Google Shape;5943;p91"/>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91"/>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91"/>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91"/>
          <p:cNvGrpSpPr/>
          <p:nvPr/>
        </p:nvGrpSpPr>
        <p:grpSpPr>
          <a:xfrm>
            <a:off x="2984269" y="1336037"/>
            <a:ext cx="371785" cy="370879"/>
            <a:chOff x="-41111350" y="3239100"/>
            <a:chExt cx="318200" cy="317425"/>
          </a:xfrm>
        </p:grpSpPr>
        <p:sp>
          <p:nvSpPr>
            <p:cNvPr id="5947" name="Google Shape;5947;p91"/>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91"/>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91"/>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91"/>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1" name="Google Shape;5951;p91"/>
          <p:cNvGrpSpPr/>
          <p:nvPr/>
        </p:nvGrpSpPr>
        <p:grpSpPr>
          <a:xfrm>
            <a:off x="2980588" y="1771568"/>
            <a:ext cx="379146" cy="370967"/>
            <a:chOff x="-41117650" y="3605525"/>
            <a:chExt cx="324500" cy="317500"/>
          </a:xfrm>
        </p:grpSpPr>
        <p:sp>
          <p:nvSpPr>
            <p:cNvPr id="5952" name="Google Shape;5952;p91"/>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91"/>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91"/>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5" name="Google Shape;5955;p91"/>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6" name="Google Shape;5956;p91"/>
          <p:cNvGrpSpPr/>
          <p:nvPr/>
        </p:nvGrpSpPr>
        <p:grpSpPr>
          <a:xfrm>
            <a:off x="1806843" y="2663092"/>
            <a:ext cx="216271" cy="371814"/>
            <a:chOff x="-39205300" y="3220175"/>
            <a:chExt cx="185100" cy="318225"/>
          </a:xfrm>
        </p:grpSpPr>
        <p:sp>
          <p:nvSpPr>
            <p:cNvPr id="5957" name="Google Shape;5957;p91"/>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91"/>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91"/>
          <p:cNvGrpSpPr/>
          <p:nvPr/>
        </p:nvGrpSpPr>
        <p:grpSpPr>
          <a:xfrm>
            <a:off x="1772370" y="3123163"/>
            <a:ext cx="300016" cy="369273"/>
            <a:chOff x="-39248625" y="3588600"/>
            <a:chExt cx="256775" cy="316050"/>
          </a:xfrm>
        </p:grpSpPr>
        <p:sp>
          <p:nvSpPr>
            <p:cNvPr id="5960" name="Google Shape;5960;p91"/>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91"/>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2" name="Google Shape;5962;p91"/>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91"/>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4" name="Google Shape;5964;p91"/>
          <p:cNvGrpSpPr/>
          <p:nvPr/>
        </p:nvGrpSpPr>
        <p:grpSpPr>
          <a:xfrm>
            <a:off x="1223084" y="1311179"/>
            <a:ext cx="429504" cy="370879"/>
            <a:chOff x="-42651700" y="3217825"/>
            <a:chExt cx="367600" cy="317425"/>
          </a:xfrm>
        </p:grpSpPr>
        <p:sp>
          <p:nvSpPr>
            <p:cNvPr id="5965" name="Google Shape;5965;p91"/>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91"/>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91"/>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91"/>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9" name="Google Shape;5969;p91"/>
          <p:cNvGrpSpPr/>
          <p:nvPr/>
        </p:nvGrpSpPr>
        <p:grpSpPr>
          <a:xfrm>
            <a:off x="1258516" y="1750829"/>
            <a:ext cx="358640" cy="363226"/>
            <a:chOff x="-42617300" y="3587775"/>
            <a:chExt cx="306950" cy="310875"/>
          </a:xfrm>
        </p:grpSpPr>
        <p:sp>
          <p:nvSpPr>
            <p:cNvPr id="5970" name="Google Shape;5970;p91"/>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91"/>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2" name="Google Shape;5972;p91"/>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3" name="Google Shape;5973;p91"/>
          <p:cNvGrpSpPr/>
          <p:nvPr/>
        </p:nvGrpSpPr>
        <p:grpSpPr>
          <a:xfrm>
            <a:off x="3430343" y="1335569"/>
            <a:ext cx="376926" cy="370324"/>
            <a:chOff x="-40748275" y="3238700"/>
            <a:chExt cx="322600" cy="316950"/>
          </a:xfrm>
        </p:grpSpPr>
        <p:sp>
          <p:nvSpPr>
            <p:cNvPr id="5974" name="Google Shape;5974;p91"/>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91"/>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91"/>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91"/>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91"/>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91"/>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91"/>
          <p:cNvGrpSpPr/>
          <p:nvPr/>
        </p:nvGrpSpPr>
        <p:grpSpPr>
          <a:xfrm>
            <a:off x="3432899" y="1803553"/>
            <a:ext cx="371814" cy="338690"/>
            <a:chOff x="-40745125" y="3632900"/>
            <a:chExt cx="318225" cy="289875"/>
          </a:xfrm>
        </p:grpSpPr>
        <p:sp>
          <p:nvSpPr>
            <p:cNvPr id="5981" name="Google Shape;5981;p9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9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9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9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9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9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9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91"/>
          <p:cNvGrpSpPr/>
          <p:nvPr/>
        </p:nvGrpSpPr>
        <p:grpSpPr>
          <a:xfrm>
            <a:off x="3437047" y="2214764"/>
            <a:ext cx="363518" cy="370178"/>
            <a:chOff x="-40742750" y="3972175"/>
            <a:chExt cx="311125" cy="316825"/>
          </a:xfrm>
        </p:grpSpPr>
        <p:sp>
          <p:nvSpPr>
            <p:cNvPr id="5989" name="Google Shape;5989;p91"/>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91"/>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1" name="Google Shape;5991;p91"/>
          <p:cNvGrpSpPr/>
          <p:nvPr/>
        </p:nvGrpSpPr>
        <p:grpSpPr>
          <a:xfrm>
            <a:off x="2219708" y="2664932"/>
            <a:ext cx="266892" cy="369974"/>
            <a:chOff x="-38860325" y="3221750"/>
            <a:chExt cx="228425" cy="316650"/>
          </a:xfrm>
        </p:grpSpPr>
        <p:sp>
          <p:nvSpPr>
            <p:cNvPr id="5992" name="Google Shape;5992;p91"/>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91"/>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91"/>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91"/>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6" name="Google Shape;5996;p91"/>
          <p:cNvGrpSpPr/>
          <p:nvPr/>
        </p:nvGrpSpPr>
        <p:grpSpPr>
          <a:xfrm>
            <a:off x="2170515" y="3126989"/>
            <a:ext cx="380081" cy="367111"/>
            <a:chOff x="-38905225" y="3591875"/>
            <a:chExt cx="325300" cy="314200"/>
          </a:xfrm>
        </p:grpSpPr>
        <p:sp>
          <p:nvSpPr>
            <p:cNvPr id="5997" name="Google Shape;5997;p91"/>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91"/>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91"/>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0" name="Google Shape;6000;p91"/>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1" name="Google Shape;6001;p91"/>
          <p:cNvGrpSpPr/>
          <p:nvPr/>
        </p:nvGrpSpPr>
        <p:grpSpPr>
          <a:xfrm>
            <a:off x="3977265" y="3112069"/>
            <a:ext cx="290815" cy="369740"/>
            <a:chOff x="-37370925" y="3579105"/>
            <a:chExt cx="248900" cy="316450"/>
          </a:xfrm>
        </p:grpSpPr>
        <p:sp>
          <p:nvSpPr>
            <p:cNvPr id="6002" name="Google Shape;6002;p91"/>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91"/>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4" name="Google Shape;6004;p91"/>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91"/>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6" name="Google Shape;6006;p91"/>
          <p:cNvGrpSpPr/>
          <p:nvPr/>
        </p:nvGrpSpPr>
        <p:grpSpPr>
          <a:xfrm>
            <a:off x="1670640" y="2190140"/>
            <a:ext cx="371814" cy="369974"/>
            <a:chOff x="-42259725" y="3951100"/>
            <a:chExt cx="318225" cy="316650"/>
          </a:xfrm>
        </p:grpSpPr>
        <p:sp>
          <p:nvSpPr>
            <p:cNvPr id="6007" name="Google Shape;6007;p91"/>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91"/>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91"/>
          <p:cNvGrpSpPr/>
          <p:nvPr/>
        </p:nvGrpSpPr>
        <p:grpSpPr>
          <a:xfrm>
            <a:off x="3869002" y="1369161"/>
            <a:ext cx="370879" cy="337755"/>
            <a:chOff x="-40378075" y="3267450"/>
            <a:chExt cx="317425" cy="289075"/>
          </a:xfrm>
        </p:grpSpPr>
        <p:sp>
          <p:nvSpPr>
            <p:cNvPr id="6010" name="Google Shape;6010;p91"/>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91"/>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91"/>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91"/>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91"/>
          <p:cNvGrpSpPr/>
          <p:nvPr/>
        </p:nvGrpSpPr>
        <p:grpSpPr>
          <a:xfrm>
            <a:off x="3872668" y="1770429"/>
            <a:ext cx="363548" cy="369974"/>
            <a:chOff x="-40372575" y="3604550"/>
            <a:chExt cx="311150" cy="316650"/>
          </a:xfrm>
        </p:grpSpPr>
        <p:sp>
          <p:nvSpPr>
            <p:cNvPr id="6015" name="Google Shape;6015;p91"/>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91"/>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91"/>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8" name="Google Shape;6018;p91"/>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9" name="Google Shape;6019;p91"/>
          <p:cNvGrpSpPr/>
          <p:nvPr/>
        </p:nvGrpSpPr>
        <p:grpSpPr>
          <a:xfrm>
            <a:off x="2596617" y="2663092"/>
            <a:ext cx="399038" cy="372165"/>
            <a:chOff x="-38542250" y="3220175"/>
            <a:chExt cx="341525" cy="318525"/>
          </a:xfrm>
        </p:grpSpPr>
        <p:sp>
          <p:nvSpPr>
            <p:cNvPr id="6020" name="Google Shape;6020;p91"/>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91"/>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91"/>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91"/>
          <p:cNvGrpSpPr/>
          <p:nvPr/>
        </p:nvGrpSpPr>
        <p:grpSpPr>
          <a:xfrm>
            <a:off x="2618549" y="3122462"/>
            <a:ext cx="369974" cy="369068"/>
            <a:chOff x="-38537400" y="3588000"/>
            <a:chExt cx="316650" cy="315875"/>
          </a:xfrm>
        </p:grpSpPr>
        <p:sp>
          <p:nvSpPr>
            <p:cNvPr id="6024" name="Google Shape;6024;p91"/>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91"/>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91"/>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91"/>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91"/>
          <p:cNvGrpSpPr/>
          <p:nvPr/>
        </p:nvGrpSpPr>
        <p:grpSpPr>
          <a:xfrm>
            <a:off x="2617629" y="3579991"/>
            <a:ext cx="371814" cy="369974"/>
            <a:chOff x="-38538975" y="3954250"/>
            <a:chExt cx="318225" cy="316650"/>
          </a:xfrm>
        </p:grpSpPr>
        <p:sp>
          <p:nvSpPr>
            <p:cNvPr id="6029" name="Google Shape;6029;p91"/>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91"/>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91"/>
          <p:cNvGrpSpPr/>
          <p:nvPr/>
        </p:nvGrpSpPr>
        <p:grpSpPr>
          <a:xfrm>
            <a:off x="3934941" y="3574918"/>
            <a:ext cx="375465" cy="371814"/>
            <a:chOff x="-37385100" y="3949908"/>
            <a:chExt cx="321350" cy="318225"/>
          </a:xfrm>
        </p:grpSpPr>
        <p:sp>
          <p:nvSpPr>
            <p:cNvPr id="6032" name="Google Shape;6032;p91"/>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91"/>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4" name="Google Shape;6034;p91"/>
          <p:cNvGrpSpPr/>
          <p:nvPr/>
        </p:nvGrpSpPr>
        <p:grpSpPr>
          <a:xfrm>
            <a:off x="2110600" y="1310478"/>
            <a:ext cx="370909" cy="370675"/>
            <a:chOff x="-41895050" y="3217225"/>
            <a:chExt cx="317450" cy="317250"/>
          </a:xfrm>
        </p:grpSpPr>
        <p:sp>
          <p:nvSpPr>
            <p:cNvPr id="6035" name="Google Shape;6035;p91"/>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91"/>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91"/>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91"/>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91"/>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91"/>
          <p:cNvGrpSpPr/>
          <p:nvPr/>
        </p:nvGrpSpPr>
        <p:grpSpPr>
          <a:xfrm>
            <a:off x="2110148" y="1747412"/>
            <a:ext cx="371814" cy="369974"/>
            <a:chOff x="-41893475" y="3584850"/>
            <a:chExt cx="318225" cy="316650"/>
          </a:xfrm>
        </p:grpSpPr>
        <p:sp>
          <p:nvSpPr>
            <p:cNvPr id="6041" name="Google Shape;6041;p91"/>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91"/>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91"/>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91"/>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5" name="Google Shape;6045;p91"/>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91"/>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7" name="Google Shape;6047;p91"/>
          <p:cNvGrpSpPr/>
          <p:nvPr/>
        </p:nvGrpSpPr>
        <p:grpSpPr>
          <a:xfrm>
            <a:off x="880176" y="3142704"/>
            <a:ext cx="337522" cy="370909"/>
            <a:chOff x="-39998250" y="3605325"/>
            <a:chExt cx="288875" cy="317450"/>
          </a:xfrm>
        </p:grpSpPr>
        <p:sp>
          <p:nvSpPr>
            <p:cNvPr id="6048" name="Google Shape;6048;p91"/>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91"/>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0" name="Google Shape;6050;p91"/>
          <p:cNvGrpSpPr/>
          <p:nvPr/>
        </p:nvGrpSpPr>
        <p:grpSpPr>
          <a:xfrm>
            <a:off x="863950" y="3601168"/>
            <a:ext cx="369974" cy="369945"/>
            <a:chOff x="-40011050" y="3972375"/>
            <a:chExt cx="316650" cy="316625"/>
          </a:xfrm>
        </p:grpSpPr>
        <p:sp>
          <p:nvSpPr>
            <p:cNvPr id="6051" name="Google Shape;6051;p91"/>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91"/>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3" name="Google Shape;6053;p91"/>
          <p:cNvGrpSpPr/>
          <p:nvPr/>
        </p:nvGrpSpPr>
        <p:grpSpPr>
          <a:xfrm>
            <a:off x="3095881" y="2665867"/>
            <a:ext cx="266921" cy="369039"/>
            <a:chOff x="-38129425" y="3222550"/>
            <a:chExt cx="228450" cy="315850"/>
          </a:xfrm>
        </p:grpSpPr>
        <p:sp>
          <p:nvSpPr>
            <p:cNvPr id="6054" name="Google Shape;6054;p91"/>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91"/>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6" name="Google Shape;6056;p91"/>
          <p:cNvGrpSpPr/>
          <p:nvPr/>
        </p:nvGrpSpPr>
        <p:grpSpPr>
          <a:xfrm>
            <a:off x="3050850" y="3122462"/>
            <a:ext cx="371785" cy="369974"/>
            <a:chOff x="-38172725" y="3588000"/>
            <a:chExt cx="318200" cy="316650"/>
          </a:xfrm>
        </p:grpSpPr>
        <p:sp>
          <p:nvSpPr>
            <p:cNvPr id="6057" name="Google Shape;6057;p91"/>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91"/>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91"/>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91"/>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91"/>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91"/>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91"/>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91"/>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91"/>
          <p:cNvGrpSpPr/>
          <p:nvPr/>
        </p:nvGrpSpPr>
        <p:grpSpPr>
          <a:xfrm>
            <a:off x="3126752" y="3580897"/>
            <a:ext cx="219981" cy="369974"/>
            <a:chOff x="-38109725" y="3955025"/>
            <a:chExt cx="188275" cy="316650"/>
          </a:xfrm>
        </p:grpSpPr>
        <p:sp>
          <p:nvSpPr>
            <p:cNvPr id="6066" name="Google Shape;6066;p91"/>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91"/>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8" name="Google Shape;6068;p91"/>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9" name="Google Shape;6069;p91"/>
          <p:cNvGrpSpPr/>
          <p:nvPr/>
        </p:nvGrpSpPr>
        <p:grpSpPr>
          <a:xfrm>
            <a:off x="2542151" y="1312318"/>
            <a:ext cx="373654" cy="369068"/>
            <a:chOff x="-41530375" y="3218800"/>
            <a:chExt cx="319800" cy="315875"/>
          </a:xfrm>
        </p:grpSpPr>
        <p:sp>
          <p:nvSpPr>
            <p:cNvPr id="6070" name="Google Shape;6070;p91"/>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91"/>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91"/>
          <p:cNvGrpSpPr/>
          <p:nvPr/>
        </p:nvGrpSpPr>
        <p:grpSpPr>
          <a:xfrm>
            <a:off x="2544444" y="1827476"/>
            <a:ext cx="369068" cy="289004"/>
            <a:chOff x="-41526450" y="3653375"/>
            <a:chExt cx="315875" cy="247350"/>
          </a:xfrm>
        </p:grpSpPr>
        <p:sp>
          <p:nvSpPr>
            <p:cNvPr id="6073" name="Google Shape;6073;p91"/>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91"/>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91"/>
          <p:cNvGrpSpPr/>
          <p:nvPr/>
        </p:nvGrpSpPr>
        <p:grpSpPr>
          <a:xfrm>
            <a:off x="2545831" y="2190140"/>
            <a:ext cx="366293" cy="369974"/>
            <a:chOff x="-41526450" y="3951100"/>
            <a:chExt cx="313500" cy="316650"/>
          </a:xfrm>
        </p:grpSpPr>
        <p:sp>
          <p:nvSpPr>
            <p:cNvPr id="6076" name="Google Shape;6076;p91"/>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91"/>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91"/>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9" name="Google Shape;6079;p91"/>
          <p:cNvGrpSpPr/>
          <p:nvPr/>
        </p:nvGrpSpPr>
        <p:grpSpPr>
          <a:xfrm>
            <a:off x="1311086" y="2684269"/>
            <a:ext cx="339595" cy="371814"/>
            <a:chOff x="-39625900" y="3238300"/>
            <a:chExt cx="290650" cy="318225"/>
          </a:xfrm>
        </p:grpSpPr>
        <p:sp>
          <p:nvSpPr>
            <p:cNvPr id="6080" name="Google Shape;6080;p91"/>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91"/>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2" name="Google Shape;6082;p91"/>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3" name="Google Shape;6083;p91"/>
          <p:cNvGrpSpPr/>
          <p:nvPr/>
        </p:nvGrpSpPr>
        <p:grpSpPr>
          <a:xfrm>
            <a:off x="1305137" y="3600730"/>
            <a:ext cx="366293" cy="370441"/>
            <a:chOff x="-39647175" y="3972000"/>
            <a:chExt cx="313500" cy="317050"/>
          </a:xfrm>
        </p:grpSpPr>
        <p:sp>
          <p:nvSpPr>
            <p:cNvPr id="6084" name="Google Shape;6084;p91"/>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91"/>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91"/>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91"/>
          <p:cNvGrpSpPr/>
          <p:nvPr/>
        </p:nvGrpSpPr>
        <p:grpSpPr>
          <a:xfrm>
            <a:off x="3474265" y="2664728"/>
            <a:ext cx="375495" cy="370879"/>
            <a:chOff x="-37808850" y="3221575"/>
            <a:chExt cx="321375" cy="317425"/>
          </a:xfrm>
        </p:grpSpPr>
        <p:sp>
          <p:nvSpPr>
            <p:cNvPr id="6088" name="Google Shape;6088;p91"/>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91"/>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91"/>
          <p:cNvGrpSpPr/>
          <p:nvPr/>
        </p:nvGrpSpPr>
        <p:grpSpPr>
          <a:xfrm>
            <a:off x="3483038" y="3186759"/>
            <a:ext cx="372749" cy="241158"/>
            <a:chOff x="-37806500" y="3643030"/>
            <a:chExt cx="319025" cy="206400"/>
          </a:xfrm>
        </p:grpSpPr>
        <p:sp>
          <p:nvSpPr>
            <p:cNvPr id="6091" name="Google Shape;6091;p91"/>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91"/>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91"/>
          <p:cNvGrpSpPr/>
          <p:nvPr/>
        </p:nvGrpSpPr>
        <p:grpSpPr>
          <a:xfrm>
            <a:off x="3485346" y="3579056"/>
            <a:ext cx="368134" cy="371814"/>
            <a:chOff x="-37804925" y="3953450"/>
            <a:chExt cx="315075" cy="318225"/>
          </a:xfrm>
        </p:grpSpPr>
        <p:sp>
          <p:nvSpPr>
            <p:cNvPr id="6094" name="Google Shape;6094;p91"/>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91"/>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91"/>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7" name="Google Shape;6097;p91"/>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8" name="Google Shape;6098;p91"/>
          <p:cNvGrpSpPr/>
          <p:nvPr/>
        </p:nvGrpSpPr>
        <p:grpSpPr>
          <a:xfrm>
            <a:off x="4840364" y="1328538"/>
            <a:ext cx="355663" cy="308725"/>
            <a:chOff x="-28462125" y="3199700"/>
            <a:chExt cx="298550" cy="259150"/>
          </a:xfrm>
        </p:grpSpPr>
        <p:sp>
          <p:nvSpPr>
            <p:cNvPr id="6099" name="Google Shape;6099;p9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9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9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2" name="Google Shape;6102;p91"/>
          <p:cNvGrpSpPr/>
          <p:nvPr/>
        </p:nvGrpSpPr>
        <p:grpSpPr>
          <a:xfrm>
            <a:off x="4841317" y="1763228"/>
            <a:ext cx="353757" cy="352833"/>
            <a:chOff x="-28461325" y="3545475"/>
            <a:chExt cx="296950" cy="296175"/>
          </a:xfrm>
        </p:grpSpPr>
        <p:sp>
          <p:nvSpPr>
            <p:cNvPr id="6103" name="Google Shape;6103;p9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9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9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9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9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9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9" name="Google Shape;6109;p91"/>
          <p:cNvGrpSpPr/>
          <p:nvPr/>
        </p:nvGrpSpPr>
        <p:grpSpPr>
          <a:xfrm>
            <a:off x="4837550" y="2213272"/>
            <a:ext cx="361292" cy="352803"/>
            <a:chOff x="-28463700" y="3914875"/>
            <a:chExt cx="303275" cy="296150"/>
          </a:xfrm>
        </p:grpSpPr>
        <p:sp>
          <p:nvSpPr>
            <p:cNvPr id="6110" name="Google Shape;6110;p9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9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91"/>
          <p:cNvGrpSpPr/>
          <p:nvPr/>
        </p:nvGrpSpPr>
        <p:grpSpPr>
          <a:xfrm>
            <a:off x="7072335" y="1369355"/>
            <a:ext cx="351880" cy="227092"/>
            <a:chOff x="-26573400" y="3224125"/>
            <a:chExt cx="295375" cy="190625"/>
          </a:xfrm>
        </p:grpSpPr>
        <p:sp>
          <p:nvSpPr>
            <p:cNvPr id="6113" name="Google Shape;6113;p9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9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5" name="Google Shape;6115;p91"/>
          <p:cNvGrpSpPr/>
          <p:nvPr/>
        </p:nvGrpSpPr>
        <p:grpSpPr>
          <a:xfrm>
            <a:off x="7072335" y="1763690"/>
            <a:ext cx="351880" cy="351910"/>
            <a:chOff x="-26573400" y="3546250"/>
            <a:chExt cx="295375" cy="295400"/>
          </a:xfrm>
        </p:grpSpPr>
        <p:sp>
          <p:nvSpPr>
            <p:cNvPr id="6116" name="Google Shape;6116;p9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9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9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9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9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91"/>
          <p:cNvGrpSpPr/>
          <p:nvPr/>
        </p:nvGrpSpPr>
        <p:grpSpPr>
          <a:xfrm>
            <a:off x="7060615" y="2213599"/>
            <a:ext cx="375319" cy="352148"/>
            <a:chOff x="-26583625" y="3917025"/>
            <a:chExt cx="315050" cy="295600"/>
          </a:xfrm>
        </p:grpSpPr>
        <p:sp>
          <p:nvSpPr>
            <p:cNvPr id="6122" name="Google Shape;6122;p9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9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9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9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6" name="Google Shape;6126;p91"/>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7" name="Google Shape;6127;p91"/>
          <p:cNvGrpSpPr/>
          <p:nvPr/>
        </p:nvGrpSpPr>
        <p:grpSpPr>
          <a:xfrm>
            <a:off x="5759130" y="3172629"/>
            <a:ext cx="289039" cy="352833"/>
            <a:chOff x="-24694925" y="3518700"/>
            <a:chExt cx="242625" cy="296175"/>
          </a:xfrm>
        </p:grpSpPr>
        <p:sp>
          <p:nvSpPr>
            <p:cNvPr id="6128" name="Google Shape;6128;p9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9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9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9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91"/>
          <p:cNvGrpSpPr/>
          <p:nvPr/>
        </p:nvGrpSpPr>
        <p:grpSpPr>
          <a:xfrm>
            <a:off x="5758668" y="3622657"/>
            <a:ext cx="289962" cy="352833"/>
            <a:chOff x="-24709100" y="3888875"/>
            <a:chExt cx="243400" cy="296175"/>
          </a:xfrm>
        </p:grpSpPr>
        <p:sp>
          <p:nvSpPr>
            <p:cNvPr id="6133" name="Google Shape;6133;p9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9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9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6" name="Google Shape;6136;p91"/>
          <p:cNvGrpSpPr/>
          <p:nvPr/>
        </p:nvGrpSpPr>
        <p:grpSpPr>
          <a:xfrm>
            <a:off x="7958668" y="2695320"/>
            <a:ext cx="356556" cy="349557"/>
            <a:chOff x="-22863675" y="3131775"/>
            <a:chExt cx="299300" cy="293425"/>
          </a:xfrm>
        </p:grpSpPr>
        <p:sp>
          <p:nvSpPr>
            <p:cNvPr id="6137" name="Google Shape;6137;p9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9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9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91"/>
          <p:cNvGrpSpPr/>
          <p:nvPr/>
        </p:nvGrpSpPr>
        <p:grpSpPr>
          <a:xfrm>
            <a:off x="5301532" y="1306499"/>
            <a:ext cx="310602" cy="352803"/>
            <a:chOff x="-28069875" y="3175300"/>
            <a:chExt cx="260725" cy="296150"/>
          </a:xfrm>
        </p:grpSpPr>
        <p:sp>
          <p:nvSpPr>
            <p:cNvPr id="6141" name="Google Shape;6141;p9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9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9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9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9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9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9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9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9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0" name="Google Shape;6150;p91"/>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1" name="Google Shape;6151;p91"/>
          <p:cNvGrpSpPr/>
          <p:nvPr/>
        </p:nvGrpSpPr>
        <p:grpSpPr>
          <a:xfrm>
            <a:off x="5342810" y="2213733"/>
            <a:ext cx="228045" cy="351880"/>
            <a:chOff x="-28032075" y="3916450"/>
            <a:chExt cx="191425" cy="295375"/>
          </a:xfrm>
        </p:grpSpPr>
        <p:sp>
          <p:nvSpPr>
            <p:cNvPr id="6152" name="Google Shape;6152;p9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9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9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91"/>
          <p:cNvGrpSpPr/>
          <p:nvPr/>
        </p:nvGrpSpPr>
        <p:grpSpPr>
          <a:xfrm>
            <a:off x="7508157" y="1306484"/>
            <a:ext cx="352833" cy="352833"/>
            <a:chOff x="-26201650" y="3176075"/>
            <a:chExt cx="296175" cy="296175"/>
          </a:xfrm>
        </p:grpSpPr>
        <p:sp>
          <p:nvSpPr>
            <p:cNvPr id="6156" name="Google Shape;6156;p9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9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91"/>
          <p:cNvGrpSpPr/>
          <p:nvPr/>
        </p:nvGrpSpPr>
        <p:grpSpPr>
          <a:xfrm>
            <a:off x="7507680" y="1763705"/>
            <a:ext cx="353786" cy="351880"/>
            <a:chOff x="-26204800" y="3547050"/>
            <a:chExt cx="296975" cy="295375"/>
          </a:xfrm>
        </p:grpSpPr>
        <p:sp>
          <p:nvSpPr>
            <p:cNvPr id="6159" name="Google Shape;6159;p9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9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1" name="Google Shape;6161;p91"/>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2" name="Google Shape;6162;p91"/>
          <p:cNvGrpSpPr/>
          <p:nvPr/>
        </p:nvGrpSpPr>
        <p:grpSpPr>
          <a:xfrm>
            <a:off x="6178935" y="2693683"/>
            <a:ext cx="345328" cy="352833"/>
            <a:chOff x="-24353875" y="3147725"/>
            <a:chExt cx="289875" cy="296175"/>
          </a:xfrm>
        </p:grpSpPr>
        <p:sp>
          <p:nvSpPr>
            <p:cNvPr id="6163" name="Google Shape;6163;p9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9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91"/>
          <p:cNvGrpSpPr/>
          <p:nvPr/>
        </p:nvGrpSpPr>
        <p:grpSpPr>
          <a:xfrm>
            <a:off x="6186917" y="3173090"/>
            <a:ext cx="329365" cy="351910"/>
            <a:chOff x="-24344425" y="3519475"/>
            <a:chExt cx="276475" cy="295400"/>
          </a:xfrm>
        </p:grpSpPr>
        <p:sp>
          <p:nvSpPr>
            <p:cNvPr id="6166" name="Google Shape;6166;p9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9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91"/>
          <p:cNvGrpSpPr/>
          <p:nvPr/>
        </p:nvGrpSpPr>
        <p:grpSpPr>
          <a:xfrm>
            <a:off x="6176597" y="3625010"/>
            <a:ext cx="350004" cy="348128"/>
            <a:chOff x="-24353075" y="3891250"/>
            <a:chExt cx="293800" cy="292225"/>
          </a:xfrm>
        </p:grpSpPr>
        <p:sp>
          <p:nvSpPr>
            <p:cNvPr id="6169" name="Google Shape;6169;p9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9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91"/>
          <p:cNvGrpSpPr/>
          <p:nvPr/>
        </p:nvGrpSpPr>
        <p:grpSpPr>
          <a:xfrm>
            <a:off x="7960068" y="3173313"/>
            <a:ext cx="353757" cy="351463"/>
            <a:chOff x="-22845575" y="3504075"/>
            <a:chExt cx="296950" cy="295025"/>
          </a:xfrm>
        </p:grpSpPr>
        <p:sp>
          <p:nvSpPr>
            <p:cNvPr id="6172" name="Google Shape;6172;p9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9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91"/>
          <p:cNvGrpSpPr/>
          <p:nvPr/>
        </p:nvGrpSpPr>
        <p:grpSpPr>
          <a:xfrm>
            <a:off x="5753249" y="1306961"/>
            <a:ext cx="299344" cy="351880"/>
            <a:chOff x="-27691025" y="3175300"/>
            <a:chExt cx="251275" cy="295375"/>
          </a:xfrm>
        </p:grpSpPr>
        <p:sp>
          <p:nvSpPr>
            <p:cNvPr id="6175" name="Google Shape;6175;p9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9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9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9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91"/>
          <p:cNvGrpSpPr/>
          <p:nvPr/>
        </p:nvGrpSpPr>
        <p:grpSpPr>
          <a:xfrm>
            <a:off x="5725566" y="1825637"/>
            <a:ext cx="354710" cy="228015"/>
            <a:chOff x="-27721750" y="3598250"/>
            <a:chExt cx="297750" cy="191400"/>
          </a:xfrm>
        </p:grpSpPr>
        <p:sp>
          <p:nvSpPr>
            <p:cNvPr id="6180" name="Google Shape;6180;p9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9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91"/>
          <p:cNvGrpSpPr/>
          <p:nvPr/>
        </p:nvGrpSpPr>
        <p:grpSpPr>
          <a:xfrm>
            <a:off x="5726966" y="2219183"/>
            <a:ext cx="351910" cy="340980"/>
            <a:chOff x="-27719400" y="3925600"/>
            <a:chExt cx="295400" cy="286225"/>
          </a:xfrm>
        </p:grpSpPr>
        <p:sp>
          <p:nvSpPr>
            <p:cNvPr id="6183" name="Google Shape;6183;p9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9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91"/>
          <p:cNvGrpSpPr/>
          <p:nvPr/>
        </p:nvGrpSpPr>
        <p:grpSpPr>
          <a:xfrm>
            <a:off x="7948238" y="1306023"/>
            <a:ext cx="353757" cy="353757"/>
            <a:chOff x="-25834600" y="3176875"/>
            <a:chExt cx="296950" cy="296950"/>
          </a:xfrm>
        </p:grpSpPr>
        <p:sp>
          <p:nvSpPr>
            <p:cNvPr id="6186" name="Google Shape;6186;p9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9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9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9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9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1" name="Google Shape;6191;p91"/>
          <p:cNvGrpSpPr/>
          <p:nvPr/>
        </p:nvGrpSpPr>
        <p:grpSpPr>
          <a:xfrm>
            <a:off x="7948238" y="1774024"/>
            <a:ext cx="353757" cy="331241"/>
            <a:chOff x="-25834600" y="3564375"/>
            <a:chExt cx="296950" cy="278050"/>
          </a:xfrm>
        </p:grpSpPr>
        <p:sp>
          <p:nvSpPr>
            <p:cNvPr id="6192" name="Google Shape;6192;p9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9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9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9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9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9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9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9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91"/>
          <p:cNvGrpSpPr/>
          <p:nvPr/>
        </p:nvGrpSpPr>
        <p:grpSpPr>
          <a:xfrm>
            <a:off x="7946362" y="2213376"/>
            <a:ext cx="357509" cy="352595"/>
            <a:chOff x="-25834600" y="3915850"/>
            <a:chExt cx="300100" cy="295975"/>
          </a:xfrm>
        </p:grpSpPr>
        <p:sp>
          <p:nvSpPr>
            <p:cNvPr id="6201" name="Google Shape;6201;p9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9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9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4" name="Google Shape;6204;p91"/>
          <p:cNvGrpSpPr/>
          <p:nvPr/>
        </p:nvGrpSpPr>
        <p:grpSpPr>
          <a:xfrm>
            <a:off x="6681790" y="2694606"/>
            <a:ext cx="228968" cy="350987"/>
            <a:chOff x="-23930925" y="3149300"/>
            <a:chExt cx="192200" cy="294625"/>
          </a:xfrm>
        </p:grpSpPr>
        <p:sp>
          <p:nvSpPr>
            <p:cNvPr id="6205" name="Google Shape;6205;p9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9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9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9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91"/>
          <p:cNvGrpSpPr/>
          <p:nvPr/>
        </p:nvGrpSpPr>
        <p:grpSpPr>
          <a:xfrm>
            <a:off x="6638620" y="3173090"/>
            <a:ext cx="315307" cy="351910"/>
            <a:chOff x="-23962425" y="3519475"/>
            <a:chExt cx="264675" cy="295400"/>
          </a:xfrm>
        </p:grpSpPr>
        <p:sp>
          <p:nvSpPr>
            <p:cNvPr id="6210" name="Google Shape;6210;p9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9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2" name="Google Shape;6212;p91"/>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3" name="Google Shape;6213;p91"/>
          <p:cNvGrpSpPr/>
          <p:nvPr/>
        </p:nvGrpSpPr>
        <p:grpSpPr>
          <a:xfrm>
            <a:off x="8017295" y="3623134"/>
            <a:ext cx="239302" cy="351880"/>
            <a:chOff x="-22788075" y="3904625"/>
            <a:chExt cx="200875" cy="295375"/>
          </a:xfrm>
        </p:grpSpPr>
        <p:sp>
          <p:nvSpPr>
            <p:cNvPr id="6214" name="Google Shape;6214;p9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9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9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9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91"/>
          <p:cNvGrpSpPr/>
          <p:nvPr/>
        </p:nvGrpSpPr>
        <p:grpSpPr>
          <a:xfrm>
            <a:off x="6172593" y="1306499"/>
            <a:ext cx="354710" cy="352803"/>
            <a:chOff x="-27351575" y="3175300"/>
            <a:chExt cx="297750" cy="296150"/>
          </a:xfrm>
        </p:grpSpPr>
        <p:sp>
          <p:nvSpPr>
            <p:cNvPr id="6219" name="Google Shape;6219;p9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9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9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9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91"/>
          <p:cNvGrpSpPr/>
          <p:nvPr/>
        </p:nvGrpSpPr>
        <p:grpSpPr>
          <a:xfrm>
            <a:off x="6218402" y="1758809"/>
            <a:ext cx="269293" cy="353072"/>
            <a:chOff x="-27313750" y="3545275"/>
            <a:chExt cx="226050" cy="296375"/>
          </a:xfrm>
        </p:grpSpPr>
        <p:sp>
          <p:nvSpPr>
            <p:cNvPr id="6224" name="Google Shape;6224;p9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9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9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91"/>
          <p:cNvGrpSpPr/>
          <p:nvPr/>
        </p:nvGrpSpPr>
        <p:grpSpPr>
          <a:xfrm>
            <a:off x="6172593" y="2211380"/>
            <a:ext cx="354710" cy="356586"/>
            <a:chOff x="-27351575" y="3915650"/>
            <a:chExt cx="297750" cy="299325"/>
          </a:xfrm>
        </p:grpSpPr>
        <p:sp>
          <p:nvSpPr>
            <p:cNvPr id="6228" name="Google Shape;6228;p9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9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91"/>
          <p:cNvGrpSpPr/>
          <p:nvPr/>
        </p:nvGrpSpPr>
        <p:grpSpPr>
          <a:xfrm>
            <a:off x="4860084" y="2693579"/>
            <a:ext cx="319060" cy="353042"/>
            <a:chOff x="-25445525" y="3175900"/>
            <a:chExt cx="267825" cy="296350"/>
          </a:xfrm>
        </p:grpSpPr>
        <p:sp>
          <p:nvSpPr>
            <p:cNvPr id="6231" name="Google Shape;6231;p9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9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9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4" name="Google Shape;6234;p91"/>
          <p:cNvGrpSpPr/>
          <p:nvPr/>
        </p:nvGrpSpPr>
        <p:grpSpPr>
          <a:xfrm>
            <a:off x="4841797" y="3183902"/>
            <a:ext cx="355633" cy="330288"/>
            <a:chOff x="-25465200" y="3565175"/>
            <a:chExt cx="298525" cy="277250"/>
          </a:xfrm>
        </p:grpSpPr>
        <p:sp>
          <p:nvSpPr>
            <p:cNvPr id="6235" name="Google Shape;6235;p9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9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7" name="Google Shape;6237;p91"/>
          <p:cNvGrpSpPr/>
          <p:nvPr/>
        </p:nvGrpSpPr>
        <p:grpSpPr>
          <a:xfrm>
            <a:off x="4841336" y="3623432"/>
            <a:ext cx="356556" cy="351285"/>
            <a:chOff x="-25465200" y="3916150"/>
            <a:chExt cx="299300" cy="294875"/>
          </a:xfrm>
        </p:grpSpPr>
        <p:sp>
          <p:nvSpPr>
            <p:cNvPr id="6238" name="Google Shape;6238;p9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9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91"/>
          <p:cNvGrpSpPr/>
          <p:nvPr/>
        </p:nvGrpSpPr>
        <p:grpSpPr>
          <a:xfrm>
            <a:off x="7068775" y="2693698"/>
            <a:ext cx="351880" cy="352803"/>
            <a:chOff x="-23615075" y="3148525"/>
            <a:chExt cx="295375" cy="296150"/>
          </a:xfrm>
        </p:grpSpPr>
        <p:sp>
          <p:nvSpPr>
            <p:cNvPr id="6241" name="Google Shape;6241;p9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9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9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9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5" name="Google Shape;6245;p91"/>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6" name="Google Shape;6246;p91"/>
          <p:cNvGrpSpPr/>
          <p:nvPr/>
        </p:nvGrpSpPr>
        <p:grpSpPr>
          <a:xfrm>
            <a:off x="7068299" y="3632977"/>
            <a:ext cx="352833" cy="332194"/>
            <a:chOff x="-23615075" y="3906200"/>
            <a:chExt cx="296175" cy="278850"/>
          </a:xfrm>
        </p:grpSpPr>
        <p:sp>
          <p:nvSpPr>
            <p:cNvPr id="6247" name="Google Shape;6247;p9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9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9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0" name="Google Shape;6250;p91"/>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1" name="Google Shape;6251;p91"/>
          <p:cNvGrpSpPr/>
          <p:nvPr/>
        </p:nvGrpSpPr>
        <p:grpSpPr>
          <a:xfrm>
            <a:off x="6617268" y="1306618"/>
            <a:ext cx="353757" cy="352565"/>
            <a:chOff x="-26980600" y="3175500"/>
            <a:chExt cx="296950" cy="295950"/>
          </a:xfrm>
        </p:grpSpPr>
        <p:sp>
          <p:nvSpPr>
            <p:cNvPr id="6252" name="Google Shape;6252;p9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9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9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5" name="Google Shape;6255;p91"/>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6" name="Google Shape;6256;p91"/>
          <p:cNvGrpSpPr/>
          <p:nvPr/>
        </p:nvGrpSpPr>
        <p:grpSpPr>
          <a:xfrm>
            <a:off x="6617744" y="2245154"/>
            <a:ext cx="352803" cy="289039"/>
            <a:chOff x="-26981375" y="3951875"/>
            <a:chExt cx="296150" cy="242625"/>
          </a:xfrm>
        </p:grpSpPr>
        <p:sp>
          <p:nvSpPr>
            <p:cNvPr id="6257" name="Google Shape;6257;p9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9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9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91"/>
          <p:cNvGrpSpPr/>
          <p:nvPr/>
        </p:nvGrpSpPr>
        <p:grpSpPr>
          <a:xfrm>
            <a:off x="5282787" y="2692745"/>
            <a:ext cx="351910" cy="354710"/>
            <a:chOff x="-25094250" y="3176075"/>
            <a:chExt cx="295400" cy="297750"/>
          </a:xfrm>
        </p:grpSpPr>
        <p:sp>
          <p:nvSpPr>
            <p:cNvPr id="6261" name="Google Shape;6261;p9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9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9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91"/>
          <p:cNvGrpSpPr/>
          <p:nvPr/>
        </p:nvGrpSpPr>
        <p:grpSpPr>
          <a:xfrm>
            <a:off x="5282787" y="3173106"/>
            <a:ext cx="351910" cy="351880"/>
            <a:chOff x="-25094250" y="3547050"/>
            <a:chExt cx="295400" cy="295375"/>
          </a:xfrm>
        </p:grpSpPr>
        <p:sp>
          <p:nvSpPr>
            <p:cNvPr id="6265" name="Google Shape;6265;p9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9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9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9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9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0" name="Google Shape;6270;p91"/>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1" name="Google Shape;6271;p91"/>
          <p:cNvGrpSpPr/>
          <p:nvPr/>
        </p:nvGrpSpPr>
        <p:grpSpPr>
          <a:xfrm>
            <a:off x="7514864" y="2693698"/>
            <a:ext cx="352803" cy="352803"/>
            <a:chOff x="-23245675" y="3148525"/>
            <a:chExt cx="296150" cy="296150"/>
          </a:xfrm>
        </p:grpSpPr>
        <p:sp>
          <p:nvSpPr>
            <p:cNvPr id="6272" name="Google Shape;6272;p9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9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9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5" name="Google Shape;6275;p91"/>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6" name="Google Shape;6276;p91"/>
          <p:cNvGrpSpPr/>
          <p:nvPr/>
        </p:nvGrpSpPr>
        <p:grpSpPr>
          <a:xfrm>
            <a:off x="7515325" y="3622672"/>
            <a:ext cx="351880" cy="352803"/>
            <a:chOff x="-23244900" y="3888100"/>
            <a:chExt cx="295375" cy="296150"/>
          </a:xfrm>
        </p:grpSpPr>
        <p:sp>
          <p:nvSpPr>
            <p:cNvPr id="6277" name="Google Shape;6277;p9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9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9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9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9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9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9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9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9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9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9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8" name="Google Shape;6288;p91"/>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91"/>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290" name="Google Shape;6290;p91"/>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94"/>
        <p:cNvGrpSpPr/>
        <p:nvPr/>
      </p:nvGrpSpPr>
      <p:grpSpPr>
        <a:xfrm>
          <a:off x="0" y="0"/>
          <a:ext cx="0" cy="0"/>
          <a:chOff x="0" y="0"/>
          <a:chExt cx="0" cy="0"/>
        </a:xfrm>
      </p:grpSpPr>
      <p:sp>
        <p:nvSpPr>
          <p:cNvPr id="6295" name="Google Shape;6295;p92"/>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6" name="Google Shape;6296;p92"/>
          <p:cNvGrpSpPr/>
          <p:nvPr/>
        </p:nvGrpSpPr>
        <p:grpSpPr>
          <a:xfrm>
            <a:off x="832654" y="1819647"/>
            <a:ext cx="367261" cy="367261"/>
            <a:chOff x="-65145700" y="3727425"/>
            <a:chExt cx="317425" cy="317425"/>
          </a:xfrm>
        </p:grpSpPr>
        <p:sp>
          <p:nvSpPr>
            <p:cNvPr id="6297" name="Google Shape;6297;p92"/>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92"/>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92"/>
          <p:cNvGrpSpPr/>
          <p:nvPr/>
        </p:nvGrpSpPr>
        <p:grpSpPr>
          <a:xfrm>
            <a:off x="835851" y="2248561"/>
            <a:ext cx="360868" cy="367261"/>
            <a:chOff x="-65144125" y="4094450"/>
            <a:chExt cx="311900" cy="317425"/>
          </a:xfrm>
        </p:grpSpPr>
        <p:sp>
          <p:nvSpPr>
            <p:cNvPr id="6300" name="Google Shape;6300;p92"/>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92"/>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92"/>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3" name="Google Shape;6303;p92"/>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4" name="Google Shape;6304;p92"/>
          <p:cNvGrpSpPr/>
          <p:nvPr/>
        </p:nvGrpSpPr>
        <p:grpSpPr>
          <a:xfrm>
            <a:off x="3039420" y="1819256"/>
            <a:ext cx="370645" cy="368042"/>
            <a:chOff x="-63250675" y="3744075"/>
            <a:chExt cx="320350" cy="318100"/>
          </a:xfrm>
        </p:grpSpPr>
        <p:sp>
          <p:nvSpPr>
            <p:cNvPr id="6305" name="Google Shape;6305;p92"/>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92"/>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92"/>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92"/>
          <p:cNvGrpSpPr/>
          <p:nvPr/>
        </p:nvGrpSpPr>
        <p:grpSpPr>
          <a:xfrm>
            <a:off x="3041112" y="2248561"/>
            <a:ext cx="367261" cy="367261"/>
            <a:chOff x="-63250675" y="4110200"/>
            <a:chExt cx="317425" cy="317425"/>
          </a:xfrm>
        </p:grpSpPr>
        <p:sp>
          <p:nvSpPr>
            <p:cNvPr id="6309" name="Google Shape;6309;p92"/>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92"/>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92"/>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92"/>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92"/>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92"/>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92"/>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92"/>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92"/>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92"/>
          <p:cNvGrpSpPr/>
          <p:nvPr/>
        </p:nvGrpSpPr>
        <p:grpSpPr>
          <a:xfrm>
            <a:off x="1720159" y="2745656"/>
            <a:ext cx="359075" cy="358844"/>
            <a:chOff x="-61351725" y="3372400"/>
            <a:chExt cx="310350" cy="310150"/>
          </a:xfrm>
        </p:grpSpPr>
        <p:sp>
          <p:nvSpPr>
            <p:cNvPr id="6319" name="Google Shape;6319;p92"/>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92"/>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92"/>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92"/>
          <p:cNvGrpSpPr/>
          <p:nvPr/>
        </p:nvGrpSpPr>
        <p:grpSpPr>
          <a:xfrm>
            <a:off x="1716514" y="3208713"/>
            <a:ext cx="366364" cy="333534"/>
            <a:chOff x="-61354875" y="3751050"/>
            <a:chExt cx="316650" cy="288275"/>
          </a:xfrm>
        </p:grpSpPr>
        <p:sp>
          <p:nvSpPr>
            <p:cNvPr id="6323" name="Google Shape;6323;p92"/>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92"/>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92"/>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92"/>
          <p:cNvGrpSpPr/>
          <p:nvPr/>
        </p:nvGrpSpPr>
        <p:grpSpPr>
          <a:xfrm>
            <a:off x="1716514" y="3650352"/>
            <a:ext cx="366364" cy="367290"/>
            <a:chOff x="-61354875" y="4101525"/>
            <a:chExt cx="316650" cy="317450"/>
          </a:xfrm>
        </p:grpSpPr>
        <p:sp>
          <p:nvSpPr>
            <p:cNvPr id="6327" name="Google Shape;6327;p92"/>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92"/>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9" name="Google Shape;6329;p92"/>
          <p:cNvGrpSpPr/>
          <p:nvPr/>
        </p:nvGrpSpPr>
        <p:grpSpPr>
          <a:xfrm>
            <a:off x="3932949" y="2742228"/>
            <a:ext cx="368157" cy="365699"/>
            <a:chOff x="-59470075" y="3308975"/>
            <a:chExt cx="318200" cy="316075"/>
          </a:xfrm>
        </p:grpSpPr>
        <p:sp>
          <p:nvSpPr>
            <p:cNvPr id="6330" name="Google Shape;6330;p92"/>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92"/>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92"/>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92"/>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92"/>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92"/>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92"/>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92"/>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92"/>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92"/>
          <p:cNvGrpSpPr/>
          <p:nvPr/>
        </p:nvGrpSpPr>
        <p:grpSpPr>
          <a:xfrm>
            <a:off x="1278379" y="1377933"/>
            <a:ext cx="367261" cy="364686"/>
            <a:chOff x="-64781025" y="3361050"/>
            <a:chExt cx="317425" cy="315200"/>
          </a:xfrm>
        </p:grpSpPr>
        <p:sp>
          <p:nvSpPr>
            <p:cNvPr id="6340" name="Google Shape;6340;p92"/>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92"/>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92"/>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92"/>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4" name="Google Shape;6344;p92"/>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92"/>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92"/>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7" name="Google Shape;6347;p92"/>
          <p:cNvGrpSpPr/>
          <p:nvPr/>
        </p:nvGrpSpPr>
        <p:grpSpPr>
          <a:xfrm>
            <a:off x="3482779" y="1819372"/>
            <a:ext cx="382765" cy="367810"/>
            <a:chOff x="-62890750" y="3747425"/>
            <a:chExt cx="330825" cy="317900"/>
          </a:xfrm>
        </p:grpSpPr>
        <p:sp>
          <p:nvSpPr>
            <p:cNvPr id="6348" name="Google Shape;6348;p92"/>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92"/>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92"/>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92"/>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92"/>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92"/>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92"/>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92"/>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92"/>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92"/>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92"/>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92"/>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92"/>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92"/>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2" name="Google Shape;6362;p92"/>
          <p:cNvGrpSpPr/>
          <p:nvPr/>
        </p:nvGrpSpPr>
        <p:grpSpPr>
          <a:xfrm>
            <a:off x="3490531" y="2249009"/>
            <a:ext cx="367261" cy="366364"/>
            <a:chOff x="-62884425" y="4111775"/>
            <a:chExt cx="317425" cy="316650"/>
          </a:xfrm>
        </p:grpSpPr>
        <p:sp>
          <p:nvSpPr>
            <p:cNvPr id="6363" name="Google Shape;6363;p92"/>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92"/>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92"/>
          <p:cNvGrpSpPr/>
          <p:nvPr/>
        </p:nvGrpSpPr>
        <p:grpSpPr>
          <a:xfrm>
            <a:off x="2163165" y="2745078"/>
            <a:ext cx="365438" cy="360001"/>
            <a:chOff x="-60991775" y="3376900"/>
            <a:chExt cx="315850" cy="311150"/>
          </a:xfrm>
        </p:grpSpPr>
        <p:sp>
          <p:nvSpPr>
            <p:cNvPr id="6366" name="Google Shape;6366;p92"/>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92"/>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92"/>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9" name="Google Shape;6369;p92"/>
          <p:cNvGrpSpPr/>
          <p:nvPr/>
        </p:nvGrpSpPr>
        <p:grpSpPr>
          <a:xfrm>
            <a:off x="2162702" y="3195942"/>
            <a:ext cx="366364" cy="359075"/>
            <a:chOff x="-60988625" y="3740800"/>
            <a:chExt cx="316650" cy="310350"/>
          </a:xfrm>
        </p:grpSpPr>
        <p:sp>
          <p:nvSpPr>
            <p:cNvPr id="6370" name="Google Shape;6370;p9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9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9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92"/>
          <p:cNvGrpSpPr/>
          <p:nvPr/>
        </p:nvGrpSpPr>
        <p:grpSpPr>
          <a:xfrm>
            <a:off x="2162702" y="3651393"/>
            <a:ext cx="366364" cy="365207"/>
            <a:chOff x="-60987850" y="4100950"/>
            <a:chExt cx="316650" cy="315650"/>
          </a:xfrm>
        </p:grpSpPr>
        <p:sp>
          <p:nvSpPr>
            <p:cNvPr id="6374" name="Google Shape;6374;p92"/>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92"/>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92"/>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92"/>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92"/>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92"/>
          <p:cNvGrpSpPr/>
          <p:nvPr/>
        </p:nvGrpSpPr>
        <p:grpSpPr>
          <a:xfrm>
            <a:off x="3932486" y="3196853"/>
            <a:ext cx="369083" cy="357253"/>
            <a:chOff x="-59447250" y="3706150"/>
            <a:chExt cx="319000" cy="308775"/>
          </a:xfrm>
        </p:grpSpPr>
        <p:sp>
          <p:nvSpPr>
            <p:cNvPr id="6380" name="Google Shape;6380;p92"/>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92"/>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92"/>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92"/>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4" name="Google Shape;6384;p92"/>
          <p:cNvGrpSpPr/>
          <p:nvPr/>
        </p:nvGrpSpPr>
        <p:grpSpPr>
          <a:xfrm>
            <a:off x="1721214" y="1378164"/>
            <a:ext cx="368186" cy="364224"/>
            <a:chOff x="-64406125" y="3362225"/>
            <a:chExt cx="318225" cy="314800"/>
          </a:xfrm>
        </p:grpSpPr>
        <p:sp>
          <p:nvSpPr>
            <p:cNvPr id="6385" name="Google Shape;6385;p92"/>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92"/>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7" name="Google Shape;6387;p92"/>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8" name="Google Shape;6388;p92"/>
          <p:cNvGrpSpPr/>
          <p:nvPr/>
        </p:nvGrpSpPr>
        <p:grpSpPr>
          <a:xfrm>
            <a:off x="1721677" y="2249009"/>
            <a:ext cx="367261" cy="366364"/>
            <a:chOff x="-64410850" y="4094450"/>
            <a:chExt cx="317425" cy="316650"/>
          </a:xfrm>
        </p:grpSpPr>
        <p:sp>
          <p:nvSpPr>
            <p:cNvPr id="6389" name="Google Shape;6389;p92"/>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92"/>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92"/>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2" name="Google Shape;6392;p92"/>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3" name="Google Shape;6393;p92"/>
          <p:cNvGrpSpPr/>
          <p:nvPr/>
        </p:nvGrpSpPr>
        <p:grpSpPr>
          <a:xfrm>
            <a:off x="3943225" y="1819083"/>
            <a:ext cx="365467" cy="368389"/>
            <a:chOff x="-62516625" y="3743175"/>
            <a:chExt cx="315875" cy="318400"/>
          </a:xfrm>
        </p:grpSpPr>
        <p:sp>
          <p:nvSpPr>
            <p:cNvPr id="6394" name="Google Shape;6394;p92"/>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92"/>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92"/>
          <p:cNvGrpSpPr/>
          <p:nvPr/>
        </p:nvGrpSpPr>
        <p:grpSpPr>
          <a:xfrm>
            <a:off x="3950065" y="2269054"/>
            <a:ext cx="351786" cy="326274"/>
            <a:chOff x="-62511900" y="4129100"/>
            <a:chExt cx="304050" cy="282000"/>
          </a:xfrm>
        </p:grpSpPr>
        <p:sp>
          <p:nvSpPr>
            <p:cNvPr id="6397" name="Google Shape;6397;p92"/>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92"/>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92"/>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92"/>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92"/>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92"/>
          <p:cNvGrpSpPr/>
          <p:nvPr/>
        </p:nvGrpSpPr>
        <p:grpSpPr>
          <a:xfrm>
            <a:off x="2628187" y="2741448"/>
            <a:ext cx="310770" cy="367261"/>
            <a:chOff x="-60597975" y="3367475"/>
            <a:chExt cx="268600" cy="317425"/>
          </a:xfrm>
        </p:grpSpPr>
        <p:sp>
          <p:nvSpPr>
            <p:cNvPr id="6403" name="Google Shape;6403;p92"/>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92"/>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92"/>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92"/>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92"/>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8" name="Google Shape;6408;p92"/>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9" name="Google Shape;6409;p92"/>
          <p:cNvGrpSpPr/>
          <p:nvPr/>
        </p:nvGrpSpPr>
        <p:grpSpPr>
          <a:xfrm>
            <a:off x="2600390" y="3702764"/>
            <a:ext cx="366364" cy="262465"/>
            <a:chOff x="-60621600" y="4145650"/>
            <a:chExt cx="316650" cy="226850"/>
          </a:xfrm>
        </p:grpSpPr>
        <p:sp>
          <p:nvSpPr>
            <p:cNvPr id="6410" name="Google Shape;6410;p92"/>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92"/>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92"/>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92"/>
          <p:cNvGrpSpPr/>
          <p:nvPr/>
        </p:nvGrpSpPr>
        <p:grpSpPr>
          <a:xfrm>
            <a:off x="3937042" y="3651263"/>
            <a:ext cx="359972" cy="365467"/>
            <a:chOff x="-59400775" y="4084200"/>
            <a:chExt cx="311125" cy="315875"/>
          </a:xfrm>
        </p:grpSpPr>
        <p:sp>
          <p:nvSpPr>
            <p:cNvPr id="6414" name="Google Shape;6414;p92"/>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92"/>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92"/>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92"/>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92"/>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92"/>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92"/>
          <p:cNvGrpSpPr/>
          <p:nvPr/>
        </p:nvGrpSpPr>
        <p:grpSpPr>
          <a:xfrm>
            <a:off x="2161136" y="1377094"/>
            <a:ext cx="365438" cy="366364"/>
            <a:chOff x="-64044600" y="3360375"/>
            <a:chExt cx="315850" cy="316650"/>
          </a:xfrm>
        </p:grpSpPr>
        <p:sp>
          <p:nvSpPr>
            <p:cNvPr id="6421" name="Google Shape;6421;p92"/>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92"/>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92"/>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92"/>
          <p:cNvGrpSpPr/>
          <p:nvPr/>
        </p:nvGrpSpPr>
        <p:grpSpPr>
          <a:xfrm>
            <a:off x="2187559" y="1819647"/>
            <a:ext cx="312592" cy="367261"/>
            <a:chOff x="-64022550" y="3727425"/>
            <a:chExt cx="270175" cy="317425"/>
          </a:xfrm>
        </p:grpSpPr>
        <p:sp>
          <p:nvSpPr>
            <p:cNvPr id="6425" name="Google Shape;6425;p92"/>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92"/>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92"/>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92"/>
          <p:cNvGrpSpPr/>
          <p:nvPr/>
        </p:nvGrpSpPr>
        <p:grpSpPr>
          <a:xfrm>
            <a:off x="2211697" y="2248547"/>
            <a:ext cx="264317" cy="367290"/>
            <a:chOff x="-64001300" y="4093650"/>
            <a:chExt cx="228450" cy="317450"/>
          </a:xfrm>
        </p:grpSpPr>
        <p:sp>
          <p:nvSpPr>
            <p:cNvPr id="6429" name="Google Shape;6429;p92"/>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92"/>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92"/>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92"/>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92"/>
          <p:cNvGrpSpPr/>
          <p:nvPr/>
        </p:nvGrpSpPr>
        <p:grpSpPr>
          <a:xfrm>
            <a:off x="830701" y="2741838"/>
            <a:ext cx="359972" cy="366480"/>
            <a:chOff x="-62148800" y="3377700"/>
            <a:chExt cx="311125" cy="316750"/>
          </a:xfrm>
        </p:grpSpPr>
        <p:sp>
          <p:nvSpPr>
            <p:cNvPr id="6434" name="Google Shape;6434;p92"/>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92"/>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6" name="Google Shape;6436;p92"/>
          <p:cNvGrpSpPr/>
          <p:nvPr/>
        </p:nvGrpSpPr>
        <p:grpSpPr>
          <a:xfrm>
            <a:off x="826608" y="3191835"/>
            <a:ext cx="368157" cy="367290"/>
            <a:chOff x="-62154300" y="3743950"/>
            <a:chExt cx="318200" cy="317450"/>
          </a:xfrm>
        </p:grpSpPr>
        <p:sp>
          <p:nvSpPr>
            <p:cNvPr id="6437" name="Google Shape;6437;p92"/>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92"/>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92"/>
          <p:cNvGrpSpPr/>
          <p:nvPr/>
        </p:nvGrpSpPr>
        <p:grpSpPr>
          <a:xfrm>
            <a:off x="826594" y="3650815"/>
            <a:ext cx="368186" cy="366364"/>
            <a:chOff x="-62151950" y="4111775"/>
            <a:chExt cx="318225" cy="316650"/>
          </a:xfrm>
        </p:grpSpPr>
        <p:sp>
          <p:nvSpPr>
            <p:cNvPr id="6440" name="Google Shape;6440;p92"/>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92"/>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92"/>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92"/>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92"/>
          <p:cNvGrpSpPr/>
          <p:nvPr/>
        </p:nvGrpSpPr>
        <p:grpSpPr>
          <a:xfrm>
            <a:off x="3045218" y="2741361"/>
            <a:ext cx="368157" cy="367434"/>
            <a:chOff x="-60254550" y="3367325"/>
            <a:chExt cx="318200" cy="317575"/>
          </a:xfrm>
        </p:grpSpPr>
        <p:sp>
          <p:nvSpPr>
            <p:cNvPr id="6445" name="Google Shape;6445;p9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9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9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9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92"/>
          <p:cNvGrpSpPr/>
          <p:nvPr/>
        </p:nvGrpSpPr>
        <p:grpSpPr>
          <a:xfrm>
            <a:off x="3046115" y="3192355"/>
            <a:ext cx="366364" cy="366248"/>
            <a:chOff x="-60255350" y="3733825"/>
            <a:chExt cx="316650" cy="316550"/>
          </a:xfrm>
        </p:grpSpPr>
        <p:sp>
          <p:nvSpPr>
            <p:cNvPr id="6450" name="Google Shape;6450;p92"/>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92"/>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92"/>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92"/>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92"/>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92"/>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92"/>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92"/>
          <p:cNvGrpSpPr/>
          <p:nvPr/>
        </p:nvGrpSpPr>
        <p:grpSpPr>
          <a:xfrm>
            <a:off x="3073912" y="3651263"/>
            <a:ext cx="310770" cy="365467"/>
            <a:chOff x="-60232500" y="4101525"/>
            <a:chExt cx="268600" cy="315875"/>
          </a:xfrm>
        </p:grpSpPr>
        <p:sp>
          <p:nvSpPr>
            <p:cNvPr id="6458" name="Google Shape;6458;p92"/>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92"/>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0" name="Google Shape;6460;p92"/>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1" name="Google Shape;6461;p92"/>
          <p:cNvGrpSpPr/>
          <p:nvPr/>
        </p:nvGrpSpPr>
        <p:grpSpPr>
          <a:xfrm>
            <a:off x="2606912" y="1377094"/>
            <a:ext cx="368186" cy="366364"/>
            <a:chOff x="-63679950" y="3360375"/>
            <a:chExt cx="318225" cy="316650"/>
          </a:xfrm>
        </p:grpSpPr>
        <p:sp>
          <p:nvSpPr>
            <p:cNvPr id="6462" name="Google Shape;6462;p92"/>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92"/>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92"/>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92"/>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6" name="Google Shape;6466;p92"/>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7" name="Google Shape;6467;p92"/>
          <p:cNvGrpSpPr/>
          <p:nvPr/>
        </p:nvGrpSpPr>
        <p:grpSpPr>
          <a:xfrm>
            <a:off x="2605539" y="2248431"/>
            <a:ext cx="370934" cy="367521"/>
            <a:chOff x="-63679950" y="4093450"/>
            <a:chExt cx="320600" cy="317650"/>
          </a:xfrm>
        </p:grpSpPr>
        <p:sp>
          <p:nvSpPr>
            <p:cNvPr id="6468" name="Google Shape;6468;p92"/>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92"/>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92"/>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1" name="Google Shape;6471;p92"/>
          <p:cNvGrpSpPr/>
          <p:nvPr/>
        </p:nvGrpSpPr>
        <p:grpSpPr>
          <a:xfrm>
            <a:off x="1265656" y="2741433"/>
            <a:ext cx="366364" cy="367290"/>
            <a:chOff x="-61784125" y="3377700"/>
            <a:chExt cx="316650" cy="317450"/>
          </a:xfrm>
        </p:grpSpPr>
        <p:sp>
          <p:nvSpPr>
            <p:cNvPr id="6472" name="Google Shape;6472;p92"/>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92"/>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92"/>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92"/>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92"/>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92"/>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92"/>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92"/>
          <p:cNvGrpSpPr/>
          <p:nvPr/>
        </p:nvGrpSpPr>
        <p:grpSpPr>
          <a:xfrm>
            <a:off x="1265656" y="3191835"/>
            <a:ext cx="366364" cy="367290"/>
            <a:chOff x="-61783350" y="3743950"/>
            <a:chExt cx="316650" cy="317450"/>
          </a:xfrm>
        </p:grpSpPr>
        <p:sp>
          <p:nvSpPr>
            <p:cNvPr id="6480" name="Google Shape;6480;p92"/>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92"/>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2" name="Google Shape;6482;p92"/>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92"/>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92"/>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5" name="Google Shape;6485;p92"/>
          <p:cNvGrpSpPr/>
          <p:nvPr/>
        </p:nvGrpSpPr>
        <p:grpSpPr>
          <a:xfrm>
            <a:off x="3487080" y="3651668"/>
            <a:ext cx="369112" cy="364657"/>
            <a:chOff x="-59869425" y="4102225"/>
            <a:chExt cx="319025" cy="315175"/>
          </a:xfrm>
        </p:grpSpPr>
        <p:sp>
          <p:nvSpPr>
            <p:cNvPr id="6486" name="Google Shape;6486;p92"/>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92"/>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92"/>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92"/>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92"/>
          <p:cNvGrpSpPr/>
          <p:nvPr/>
        </p:nvGrpSpPr>
        <p:grpSpPr>
          <a:xfrm>
            <a:off x="2605883" y="4120490"/>
            <a:ext cx="366364" cy="365467"/>
            <a:chOff x="-59029025" y="3711650"/>
            <a:chExt cx="316650" cy="315875"/>
          </a:xfrm>
        </p:grpSpPr>
        <p:sp>
          <p:nvSpPr>
            <p:cNvPr id="6491" name="Google Shape;6491;p92"/>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92"/>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92"/>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92"/>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92"/>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92"/>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92"/>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92"/>
          <p:cNvGrpSpPr/>
          <p:nvPr/>
        </p:nvGrpSpPr>
        <p:grpSpPr>
          <a:xfrm>
            <a:off x="4841373" y="1398014"/>
            <a:ext cx="351940" cy="348188"/>
            <a:chOff x="581525" y="3254850"/>
            <a:chExt cx="297750" cy="294575"/>
          </a:xfrm>
        </p:grpSpPr>
        <p:sp>
          <p:nvSpPr>
            <p:cNvPr id="6499" name="Google Shape;6499;p92"/>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92"/>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92"/>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92"/>
          <p:cNvGrpSpPr/>
          <p:nvPr/>
        </p:nvGrpSpPr>
        <p:grpSpPr>
          <a:xfrm>
            <a:off x="4840442" y="1836950"/>
            <a:ext cx="353802" cy="351497"/>
            <a:chOff x="580725" y="3617925"/>
            <a:chExt cx="299325" cy="297375"/>
          </a:xfrm>
        </p:grpSpPr>
        <p:sp>
          <p:nvSpPr>
            <p:cNvPr id="6503" name="Google Shape;6503;p92"/>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92"/>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92"/>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92"/>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92"/>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92"/>
          <p:cNvGrpSpPr/>
          <p:nvPr/>
        </p:nvGrpSpPr>
        <p:grpSpPr>
          <a:xfrm>
            <a:off x="4842304" y="2284140"/>
            <a:ext cx="350079" cy="350079"/>
            <a:chOff x="583100" y="3982600"/>
            <a:chExt cx="296175" cy="296175"/>
          </a:xfrm>
        </p:grpSpPr>
        <p:sp>
          <p:nvSpPr>
            <p:cNvPr id="6509" name="Google Shape;6509;p92"/>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92"/>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92"/>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92"/>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92"/>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92"/>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92"/>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92"/>
          <p:cNvGrpSpPr/>
          <p:nvPr/>
        </p:nvGrpSpPr>
        <p:grpSpPr>
          <a:xfrm>
            <a:off x="7074918" y="1397764"/>
            <a:ext cx="307231" cy="348690"/>
            <a:chOff x="2423775" y="3226875"/>
            <a:chExt cx="259925" cy="295000"/>
          </a:xfrm>
        </p:grpSpPr>
        <p:sp>
          <p:nvSpPr>
            <p:cNvPr id="6517" name="Google Shape;6517;p92"/>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92"/>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92"/>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92"/>
          <p:cNvGrpSpPr/>
          <p:nvPr/>
        </p:nvGrpSpPr>
        <p:grpSpPr>
          <a:xfrm>
            <a:off x="7052106" y="1839049"/>
            <a:ext cx="352857" cy="347301"/>
            <a:chOff x="2404875" y="3592725"/>
            <a:chExt cx="298525" cy="293825"/>
          </a:xfrm>
        </p:grpSpPr>
        <p:sp>
          <p:nvSpPr>
            <p:cNvPr id="6521" name="Google Shape;6521;p92"/>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92"/>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92"/>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92"/>
          <p:cNvGrpSpPr/>
          <p:nvPr/>
        </p:nvGrpSpPr>
        <p:grpSpPr>
          <a:xfrm>
            <a:off x="7053036" y="2284614"/>
            <a:ext cx="350995" cy="349133"/>
            <a:chOff x="2404875" y="3955825"/>
            <a:chExt cx="296950" cy="295375"/>
          </a:xfrm>
        </p:grpSpPr>
        <p:sp>
          <p:nvSpPr>
            <p:cNvPr id="6525" name="Google Shape;6525;p92"/>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92"/>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92"/>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92"/>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92"/>
          <p:cNvGrpSpPr/>
          <p:nvPr/>
        </p:nvGrpSpPr>
        <p:grpSpPr>
          <a:xfrm>
            <a:off x="5747016" y="2748808"/>
            <a:ext cx="349163" cy="350079"/>
            <a:chOff x="4263650" y="3235150"/>
            <a:chExt cx="295400" cy="296175"/>
          </a:xfrm>
        </p:grpSpPr>
        <p:sp>
          <p:nvSpPr>
            <p:cNvPr id="6530" name="Google Shape;6530;p92"/>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92"/>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92"/>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92"/>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92"/>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92"/>
          <p:cNvGrpSpPr/>
          <p:nvPr/>
        </p:nvGrpSpPr>
        <p:grpSpPr>
          <a:xfrm>
            <a:off x="5744696" y="3207969"/>
            <a:ext cx="353802" cy="327739"/>
            <a:chOff x="4266025" y="3609275"/>
            <a:chExt cx="299325" cy="277275"/>
          </a:xfrm>
        </p:grpSpPr>
        <p:sp>
          <p:nvSpPr>
            <p:cNvPr id="6536" name="Google Shape;6536;p92"/>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92"/>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92"/>
          <p:cNvGrpSpPr/>
          <p:nvPr/>
        </p:nvGrpSpPr>
        <p:grpSpPr>
          <a:xfrm>
            <a:off x="5745154" y="3673356"/>
            <a:ext cx="352886" cy="349133"/>
            <a:chOff x="4263650" y="3963700"/>
            <a:chExt cx="298550" cy="295375"/>
          </a:xfrm>
        </p:grpSpPr>
        <p:sp>
          <p:nvSpPr>
            <p:cNvPr id="6539" name="Google Shape;6539;p92"/>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92"/>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92"/>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92"/>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92"/>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92"/>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92"/>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92"/>
          <p:cNvGrpSpPr/>
          <p:nvPr/>
        </p:nvGrpSpPr>
        <p:grpSpPr>
          <a:xfrm>
            <a:off x="8023491" y="2748809"/>
            <a:ext cx="226264" cy="350079"/>
            <a:chOff x="6164975" y="3211525"/>
            <a:chExt cx="191425" cy="296175"/>
          </a:xfrm>
        </p:grpSpPr>
        <p:sp>
          <p:nvSpPr>
            <p:cNvPr id="6547" name="Google Shape;6547;p92"/>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92"/>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92"/>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92"/>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92"/>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92"/>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92"/>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92"/>
          <p:cNvGrpSpPr/>
          <p:nvPr/>
        </p:nvGrpSpPr>
        <p:grpSpPr>
          <a:xfrm>
            <a:off x="5285528" y="1397084"/>
            <a:ext cx="352886" cy="350049"/>
            <a:chOff x="946175" y="3253275"/>
            <a:chExt cx="298550" cy="296150"/>
          </a:xfrm>
        </p:grpSpPr>
        <p:sp>
          <p:nvSpPr>
            <p:cNvPr id="6555" name="Google Shape;6555;p92"/>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92"/>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92"/>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92"/>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92"/>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92"/>
          <p:cNvGrpSpPr/>
          <p:nvPr/>
        </p:nvGrpSpPr>
        <p:grpSpPr>
          <a:xfrm>
            <a:off x="5286459" y="1839048"/>
            <a:ext cx="351024" cy="347301"/>
            <a:chOff x="946175" y="3619500"/>
            <a:chExt cx="296975" cy="293825"/>
          </a:xfrm>
        </p:grpSpPr>
        <p:sp>
          <p:nvSpPr>
            <p:cNvPr id="6561" name="Google Shape;6561;p92"/>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92"/>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92"/>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92"/>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92"/>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92"/>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92"/>
          <p:cNvGrpSpPr/>
          <p:nvPr/>
        </p:nvGrpSpPr>
        <p:grpSpPr>
          <a:xfrm>
            <a:off x="5286001" y="2283682"/>
            <a:ext cx="351940" cy="350995"/>
            <a:chOff x="944600" y="3981825"/>
            <a:chExt cx="297750" cy="296950"/>
          </a:xfrm>
        </p:grpSpPr>
        <p:sp>
          <p:nvSpPr>
            <p:cNvPr id="6568" name="Google Shape;6568;p92"/>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92"/>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92"/>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92"/>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92"/>
          <p:cNvGrpSpPr/>
          <p:nvPr/>
        </p:nvGrpSpPr>
        <p:grpSpPr>
          <a:xfrm>
            <a:off x="7502937" y="1397542"/>
            <a:ext cx="350079" cy="349133"/>
            <a:chOff x="2768750" y="3227275"/>
            <a:chExt cx="296175" cy="295375"/>
          </a:xfrm>
        </p:grpSpPr>
        <p:sp>
          <p:nvSpPr>
            <p:cNvPr id="6573" name="Google Shape;6573;p92"/>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92"/>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92"/>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92"/>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92"/>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92"/>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92"/>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92"/>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1" name="Google Shape;6581;p92"/>
          <p:cNvGrpSpPr/>
          <p:nvPr/>
        </p:nvGrpSpPr>
        <p:grpSpPr>
          <a:xfrm>
            <a:off x="7523888" y="1838414"/>
            <a:ext cx="308177" cy="348572"/>
            <a:chOff x="2786075" y="3591800"/>
            <a:chExt cx="260725" cy="294900"/>
          </a:xfrm>
        </p:grpSpPr>
        <p:sp>
          <p:nvSpPr>
            <p:cNvPr id="6582" name="Google Shape;6582;p92"/>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92"/>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92"/>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92"/>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92"/>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92"/>
          <p:cNvGrpSpPr/>
          <p:nvPr/>
        </p:nvGrpSpPr>
        <p:grpSpPr>
          <a:xfrm>
            <a:off x="7564387" y="2284141"/>
            <a:ext cx="227180" cy="350079"/>
            <a:chOff x="2819150" y="3955025"/>
            <a:chExt cx="192200" cy="296175"/>
          </a:xfrm>
        </p:grpSpPr>
        <p:sp>
          <p:nvSpPr>
            <p:cNvPr id="6588" name="Google Shape;6588;p92"/>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92"/>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92"/>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92"/>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92"/>
          <p:cNvGrpSpPr/>
          <p:nvPr/>
        </p:nvGrpSpPr>
        <p:grpSpPr>
          <a:xfrm>
            <a:off x="6188160" y="2749739"/>
            <a:ext cx="349133" cy="348217"/>
            <a:chOff x="4629125" y="3235150"/>
            <a:chExt cx="295375" cy="294600"/>
          </a:xfrm>
        </p:grpSpPr>
        <p:sp>
          <p:nvSpPr>
            <p:cNvPr id="6593" name="Google Shape;6593;p92"/>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92"/>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92"/>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92"/>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92"/>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8" name="Google Shape;6598;p92"/>
          <p:cNvGrpSpPr/>
          <p:nvPr/>
        </p:nvGrpSpPr>
        <p:grpSpPr>
          <a:xfrm>
            <a:off x="6188145" y="3197272"/>
            <a:ext cx="349163" cy="349133"/>
            <a:chOff x="4628325" y="3599825"/>
            <a:chExt cx="295400" cy="295375"/>
          </a:xfrm>
        </p:grpSpPr>
        <p:sp>
          <p:nvSpPr>
            <p:cNvPr id="6599" name="Google Shape;6599;p92"/>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92"/>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92"/>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92"/>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92"/>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92"/>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92"/>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92"/>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92"/>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92"/>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92"/>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92"/>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92"/>
          <p:cNvGrpSpPr/>
          <p:nvPr/>
        </p:nvGrpSpPr>
        <p:grpSpPr>
          <a:xfrm>
            <a:off x="6209096" y="3672883"/>
            <a:ext cx="307261" cy="350079"/>
            <a:chOff x="4645650" y="3962900"/>
            <a:chExt cx="259950" cy="296175"/>
          </a:xfrm>
        </p:grpSpPr>
        <p:sp>
          <p:nvSpPr>
            <p:cNvPr id="6612" name="Google Shape;6612;p92"/>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92"/>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92"/>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92"/>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92"/>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92"/>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92"/>
          <p:cNvGrpSpPr/>
          <p:nvPr/>
        </p:nvGrpSpPr>
        <p:grpSpPr>
          <a:xfrm>
            <a:off x="7962056" y="3197745"/>
            <a:ext cx="349133" cy="348188"/>
            <a:chOff x="6143725" y="3582500"/>
            <a:chExt cx="295375" cy="294575"/>
          </a:xfrm>
        </p:grpSpPr>
        <p:sp>
          <p:nvSpPr>
            <p:cNvPr id="6619" name="Google Shape;6619;p92"/>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92"/>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92"/>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92"/>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92"/>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92"/>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92"/>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92"/>
          <p:cNvGrpSpPr/>
          <p:nvPr/>
        </p:nvGrpSpPr>
        <p:grpSpPr>
          <a:xfrm>
            <a:off x="5730883" y="1397084"/>
            <a:ext cx="350995" cy="350049"/>
            <a:chOff x="1310075" y="3253275"/>
            <a:chExt cx="296950" cy="296150"/>
          </a:xfrm>
        </p:grpSpPr>
        <p:sp>
          <p:nvSpPr>
            <p:cNvPr id="6627" name="Google Shape;6627;p92"/>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92"/>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92"/>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0" name="Google Shape;6630;p92"/>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1" name="Google Shape;6631;p92"/>
          <p:cNvGrpSpPr/>
          <p:nvPr/>
        </p:nvGrpSpPr>
        <p:grpSpPr>
          <a:xfrm>
            <a:off x="5730410" y="2283343"/>
            <a:ext cx="351941" cy="351675"/>
            <a:chOff x="1310075" y="3980250"/>
            <a:chExt cx="297750" cy="297525"/>
          </a:xfrm>
        </p:grpSpPr>
        <p:sp>
          <p:nvSpPr>
            <p:cNvPr id="6632" name="Google Shape;6632;p92"/>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92"/>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92"/>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92"/>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92"/>
          <p:cNvGrpSpPr/>
          <p:nvPr/>
        </p:nvGrpSpPr>
        <p:grpSpPr>
          <a:xfrm>
            <a:off x="7995198" y="1397542"/>
            <a:ext cx="266305" cy="349133"/>
            <a:chOff x="3167275" y="3227275"/>
            <a:chExt cx="225300" cy="295375"/>
          </a:xfrm>
        </p:grpSpPr>
        <p:sp>
          <p:nvSpPr>
            <p:cNvPr id="6637" name="Google Shape;6637;p92"/>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92"/>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92"/>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92"/>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92"/>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2" name="Google Shape;6642;p92"/>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3" name="Google Shape;6643;p92"/>
          <p:cNvGrpSpPr/>
          <p:nvPr/>
        </p:nvGrpSpPr>
        <p:grpSpPr>
          <a:xfrm>
            <a:off x="7952380" y="2284599"/>
            <a:ext cx="351940" cy="349163"/>
            <a:chOff x="3133425" y="3955025"/>
            <a:chExt cx="297750" cy="295400"/>
          </a:xfrm>
        </p:grpSpPr>
        <p:sp>
          <p:nvSpPr>
            <p:cNvPr id="6644" name="Google Shape;6644;p92"/>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92"/>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92"/>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92"/>
          <p:cNvGrpSpPr/>
          <p:nvPr/>
        </p:nvGrpSpPr>
        <p:grpSpPr>
          <a:xfrm>
            <a:off x="6632554" y="2748187"/>
            <a:ext cx="350079" cy="351320"/>
            <a:chOff x="4991425" y="3234750"/>
            <a:chExt cx="296175" cy="297225"/>
          </a:xfrm>
        </p:grpSpPr>
        <p:sp>
          <p:nvSpPr>
            <p:cNvPr id="6648" name="Google Shape;6648;p92"/>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92"/>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92"/>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92"/>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92"/>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92"/>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92"/>
          <p:cNvGrpSpPr/>
          <p:nvPr/>
        </p:nvGrpSpPr>
        <p:grpSpPr>
          <a:xfrm>
            <a:off x="6632554" y="3217750"/>
            <a:ext cx="350079" cy="308177"/>
            <a:chOff x="4991425" y="3617150"/>
            <a:chExt cx="296175" cy="260725"/>
          </a:xfrm>
        </p:grpSpPr>
        <p:sp>
          <p:nvSpPr>
            <p:cNvPr id="6655" name="Google Shape;6655;p92"/>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92"/>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92"/>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92"/>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92"/>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92"/>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92"/>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92"/>
          <p:cNvGrpSpPr/>
          <p:nvPr/>
        </p:nvGrpSpPr>
        <p:grpSpPr>
          <a:xfrm>
            <a:off x="6709827" y="3673341"/>
            <a:ext cx="195532" cy="349163"/>
            <a:chOff x="5056800" y="3962900"/>
            <a:chExt cx="165425" cy="295400"/>
          </a:xfrm>
        </p:grpSpPr>
        <p:sp>
          <p:nvSpPr>
            <p:cNvPr id="6663" name="Google Shape;6663;p92"/>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92"/>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92"/>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6" name="Google Shape;6666;p92"/>
          <p:cNvGrpSpPr/>
          <p:nvPr/>
        </p:nvGrpSpPr>
        <p:grpSpPr>
          <a:xfrm>
            <a:off x="7961125" y="3673357"/>
            <a:ext cx="350995" cy="349133"/>
            <a:chOff x="6168925" y="3936925"/>
            <a:chExt cx="296950" cy="295375"/>
          </a:xfrm>
        </p:grpSpPr>
        <p:sp>
          <p:nvSpPr>
            <p:cNvPr id="6667" name="Google Shape;6667;p92"/>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92"/>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92"/>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92"/>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92"/>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92"/>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92"/>
          <p:cNvGrpSpPr/>
          <p:nvPr/>
        </p:nvGrpSpPr>
        <p:grpSpPr>
          <a:xfrm>
            <a:off x="6174844" y="1390429"/>
            <a:ext cx="348188" cy="349133"/>
            <a:chOff x="1674750" y="3254050"/>
            <a:chExt cx="294575" cy="295375"/>
          </a:xfrm>
        </p:grpSpPr>
        <p:sp>
          <p:nvSpPr>
            <p:cNvPr id="6674" name="Google Shape;6674;p92"/>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92"/>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92"/>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92"/>
          <p:cNvGrpSpPr/>
          <p:nvPr/>
        </p:nvGrpSpPr>
        <p:grpSpPr>
          <a:xfrm>
            <a:off x="6189239" y="1838132"/>
            <a:ext cx="319347" cy="349133"/>
            <a:chOff x="1687350" y="3618725"/>
            <a:chExt cx="270175" cy="295375"/>
          </a:xfrm>
        </p:grpSpPr>
        <p:sp>
          <p:nvSpPr>
            <p:cNvPr id="6678" name="Google Shape;6678;p92"/>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92"/>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92"/>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92"/>
          <p:cNvGrpSpPr/>
          <p:nvPr/>
        </p:nvGrpSpPr>
        <p:grpSpPr>
          <a:xfrm>
            <a:off x="6172942" y="2284613"/>
            <a:ext cx="351940" cy="349133"/>
            <a:chOff x="1672375" y="3982600"/>
            <a:chExt cx="297750" cy="295375"/>
          </a:xfrm>
        </p:grpSpPr>
        <p:sp>
          <p:nvSpPr>
            <p:cNvPr id="6682" name="Google Shape;6682;p92"/>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92"/>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92"/>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5" name="Google Shape;6685;p92"/>
          <p:cNvGrpSpPr/>
          <p:nvPr/>
        </p:nvGrpSpPr>
        <p:grpSpPr>
          <a:xfrm>
            <a:off x="4864934" y="2748808"/>
            <a:ext cx="350079" cy="350079"/>
            <a:chOff x="3497300" y="3227275"/>
            <a:chExt cx="296175" cy="296175"/>
          </a:xfrm>
        </p:grpSpPr>
        <p:sp>
          <p:nvSpPr>
            <p:cNvPr id="6686" name="Google Shape;6686;p92"/>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92"/>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92"/>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92"/>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92"/>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92"/>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92"/>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92"/>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92"/>
          <p:cNvGrpSpPr/>
          <p:nvPr/>
        </p:nvGrpSpPr>
        <p:grpSpPr>
          <a:xfrm>
            <a:off x="4865407" y="3198203"/>
            <a:ext cx="349133" cy="347272"/>
            <a:chOff x="3497300" y="3591950"/>
            <a:chExt cx="295375" cy="293800"/>
          </a:xfrm>
        </p:grpSpPr>
        <p:sp>
          <p:nvSpPr>
            <p:cNvPr id="6695" name="Google Shape;6695;p92"/>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92"/>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92"/>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92"/>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92"/>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92"/>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92"/>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92"/>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92"/>
          <p:cNvGrpSpPr/>
          <p:nvPr/>
        </p:nvGrpSpPr>
        <p:grpSpPr>
          <a:xfrm>
            <a:off x="4865407" y="3673341"/>
            <a:ext cx="349133" cy="349163"/>
            <a:chOff x="3497300" y="3955025"/>
            <a:chExt cx="295375" cy="295400"/>
          </a:xfrm>
        </p:grpSpPr>
        <p:sp>
          <p:nvSpPr>
            <p:cNvPr id="6704" name="Google Shape;6704;p92"/>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92"/>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92"/>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7" name="Google Shape;6707;p92"/>
          <p:cNvGrpSpPr/>
          <p:nvPr/>
        </p:nvGrpSpPr>
        <p:grpSpPr>
          <a:xfrm>
            <a:off x="7089979" y="2749532"/>
            <a:ext cx="327739" cy="348631"/>
            <a:chOff x="5364750" y="3235150"/>
            <a:chExt cx="277275" cy="294950"/>
          </a:xfrm>
        </p:grpSpPr>
        <p:sp>
          <p:nvSpPr>
            <p:cNvPr id="6708" name="Google Shape;6708;p92"/>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92"/>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92"/>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92"/>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92"/>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92"/>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92"/>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92"/>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92"/>
          <p:cNvGrpSpPr/>
          <p:nvPr/>
        </p:nvGrpSpPr>
        <p:grpSpPr>
          <a:xfrm>
            <a:off x="7078337" y="3195868"/>
            <a:ext cx="351024" cy="351941"/>
            <a:chOff x="5355300" y="3598250"/>
            <a:chExt cx="296975" cy="297750"/>
          </a:xfrm>
        </p:grpSpPr>
        <p:sp>
          <p:nvSpPr>
            <p:cNvPr id="6717" name="Google Shape;6717;p92"/>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92"/>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92"/>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92"/>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92"/>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92"/>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92"/>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92"/>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92"/>
          <p:cNvGrpSpPr/>
          <p:nvPr/>
        </p:nvGrpSpPr>
        <p:grpSpPr>
          <a:xfrm>
            <a:off x="7082533" y="3734790"/>
            <a:ext cx="342632" cy="226264"/>
            <a:chOff x="5358450" y="4015675"/>
            <a:chExt cx="289875" cy="191425"/>
          </a:xfrm>
        </p:grpSpPr>
        <p:sp>
          <p:nvSpPr>
            <p:cNvPr id="6726" name="Google Shape;6726;p92"/>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92"/>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92"/>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92"/>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92"/>
          <p:cNvGrpSpPr/>
          <p:nvPr/>
        </p:nvGrpSpPr>
        <p:grpSpPr>
          <a:xfrm>
            <a:off x="6209015" y="4117322"/>
            <a:ext cx="351024" cy="325464"/>
            <a:chOff x="6543825" y="3202075"/>
            <a:chExt cx="296975" cy="275350"/>
          </a:xfrm>
        </p:grpSpPr>
        <p:sp>
          <p:nvSpPr>
            <p:cNvPr id="6731" name="Google Shape;6731;p92"/>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92"/>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92"/>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92"/>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92"/>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92"/>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92"/>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92"/>
          <p:cNvGrpSpPr/>
          <p:nvPr/>
        </p:nvGrpSpPr>
        <p:grpSpPr>
          <a:xfrm>
            <a:off x="6615996" y="1397069"/>
            <a:ext cx="350079" cy="350079"/>
            <a:chOff x="2037825" y="3254050"/>
            <a:chExt cx="296175" cy="296175"/>
          </a:xfrm>
        </p:grpSpPr>
        <p:sp>
          <p:nvSpPr>
            <p:cNvPr id="6739" name="Google Shape;6739;p92"/>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92"/>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92"/>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92"/>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92"/>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92"/>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92"/>
          <p:cNvGrpSpPr/>
          <p:nvPr/>
        </p:nvGrpSpPr>
        <p:grpSpPr>
          <a:xfrm>
            <a:off x="6614135" y="1838236"/>
            <a:ext cx="353802" cy="348926"/>
            <a:chOff x="2034675" y="3617925"/>
            <a:chExt cx="299325" cy="295200"/>
          </a:xfrm>
        </p:grpSpPr>
        <p:sp>
          <p:nvSpPr>
            <p:cNvPr id="6746" name="Google Shape;6746;p92"/>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92"/>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92"/>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92"/>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92"/>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1" name="Google Shape;6751;p92"/>
          <p:cNvGrpSpPr/>
          <p:nvPr/>
        </p:nvGrpSpPr>
        <p:grpSpPr>
          <a:xfrm>
            <a:off x="6615996" y="2284613"/>
            <a:ext cx="350079" cy="349133"/>
            <a:chOff x="2037825" y="3981825"/>
            <a:chExt cx="296175" cy="295375"/>
          </a:xfrm>
        </p:grpSpPr>
        <p:sp>
          <p:nvSpPr>
            <p:cNvPr id="6752" name="Google Shape;6752;p92"/>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92"/>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92"/>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92"/>
          <p:cNvGrpSpPr/>
          <p:nvPr/>
        </p:nvGrpSpPr>
        <p:grpSpPr>
          <a:xfrm>
            <a:off x="5301014" y="2780929"/>
            <a:ext cx="350079" cy="285837"/>
            <a:chOff x="3860400" y="3254050"/>
            <a:chExt cx="296175" cy="241825"/>
          </a:xfrm>
        </p:grpSpPr>
        <p:sp>
          <p:nvSpPr>
            <p:cNvPr id="6756" name="Google Shape;6756;p92"/>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92"/>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92"/>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92"/>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92"/>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92"/>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92"/>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92"/>
          <p:cNvGrpSpPr/>
          <p:nvPr/>
        </p:nvGrpSpPr>
        <p:grpSpPr>
          <a:xfrm>
            <a:off x="5300541" y="3196800"/>
            <a:ext cx="351024" cy="350079"/>
            <a:chOff x="3859600" y="3591950"/>
            <a:chExt cx="296975" cy="296175"/>
          </a:xfrm>
        </p:grpSpPr>
        <p:sp>
          <p:nvSpPr>
            <p:cNvPr id="6764" name="Google Shape;6764;p92"/>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92"/>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92"/>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92"/>
          <p:cNvGrpSpPr/>
          <p:nvPr/>
        </p:nvGrpSpPr>
        <p:grpSpPr>
          <a:xfrm>
            <a:off x="5301014" y="3672883"/>
            <a:ext cx="350079" cy="350079"/>
            <a:chOff x="3860400" y="3955025"/>
            <a:chExt cx="296175" cy="296175"/>
          </a:xfrm>
        </p:grpSpPr>
        <p:sp>
          <p:nvSpPr>
            <p:cNvPr id="6768" name="Google Shape;6768;p92"/>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92"/>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92"/>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92"/>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92"/>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3" name="Google Shape;6773;p92"/>
          <p:cNvGrpSpPr/>
          <p:nvPr/>
        </p:nvGrpSpPr>
        <p:grpSpPr>
          <a:xfrm>
            <a:off x="7516230" y="2749281"/>
            <a:ext cx="355664" cy="349133"/>
            <a:chOff x="5716825" y="3235950"/>
            <a:chExt cx="300900" cy="295375"/>
          </a:xfrm>
        </p:grpSpPr>
        <p:sp>
          <p:nvSpPr>
            <p:cNvPr id="6774" name="Google Shape;6774;p92"/>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92"/>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92"/>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92"/>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8" name="Google Shape;6778;p92"/>
          <p:cNvGrpSpPr/>
          <p:nvPr/>
        </p:nvGrpSpPr>
        <p:grpSpPr>
          <a:xfrm>
            <a:off x="7529261" y="3207969"/>
            <a:ext cx="329601" cy="327739"/>
            <a:chOff x="5727850" y="3609275"/>
            <a:chExt cx="278850" cy="277275"/>
          </a:xfrm>
        </p:grpSpPr>
        <p:sp>
          <p:nvSpPr>
            <p:cNvPr id="6779" name="Google Shape;6779;p92"/>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92"/>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92"/>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92"/>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92"/>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92"/>
          <p:cNvGrpSpPr/>
          <p:nvPr/>
        </p:nvGrpSpPr>
        <p:grpSpPr>
          <a:xfrm>
            <a:off x="7540446" y="3673356"/>
            <a:ext cx="307231" cy="349133"/>
            <a:chOff x="5736525" y="3963700"/>
            <a:chExt cx="259925" cy="295375"/>
          </a:xfrm>
        </p:grpSpPr>
        <p:sp>
          <p:nvSpPr>
            <p:cNvPr id="6785" name="Google Shape;6785;p92"/>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92"/>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92"/>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92"/>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92"/>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92"/>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92"/>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92"/>
          <p:cNvGrpSpPr/>
          <p:nvPr/>
        </p:nvGrpSpPr>
        <p:grpSpPr>
          <a:xfrm>
            <a:off x="6632026" y="4122683"/>
            <a:ext cx="351024" cy="350079"/>
            <a:chOff x="6553275" y="3604550"/>
            <a:chExt cx="296975" cy="296175"/>
          </a:xfrm>
        </p:grpSpPr>
        <p:sp>
          <p:nvSpPr>
            <p:cNvPr id="6793" name="Google Shape;6793;p92"/>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92"/>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92"/>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92"/>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92"/>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92"/>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9" name="Google Shape;6799;p92"/>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800" name="Google Shape;6800;p92"/>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04"/>
        <p:cNvGrpSpPr/>
        <p:nvPr/>
      </p:nvGrpSpPr>
      <p:grpSpPr>
        <a:xfrm>
          <a:off x="0" y="0"/>
          <a:ext cx="0" cy="0"/>
          <a:chOff x="0" y="0"/>
          <a:chExt cx="0" cy="0"/>
        </a:xfrm>
      </p:grpSpPr>
      <p:grpSp>
        <p:nvGrpSpPr>
          <p:cNvPr id="6805" name="Google Shape;6805;p93"/>
          <p:cNvGrpSpPr/>
          <p:nvPr/>
        </p:nvGrpSpPr>
        <p:grpSpPr>
          <a:xfrm>
            <a:off x="859032" y="1380546"/>
            <a:ext cx="294401" cy="353645"/>
            <a:chOff x="-35814600" y="3202075"/>
            <a:chExt cx="242625" cy="291450"/>
          </a:xfrm>
        </p:grpSpPr>
        <p:sp>
          <p:nvSpPr>
            <p:cNvPr id="6806" name="Google Shape;6806;p93"/>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93"/>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93"/>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93"/>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93"/>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93"/>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93"/>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93"/>
          <p:cNvGrpSpPr/>
          <p:nvPr/>
        </p:nvGrpSpPr>
        <p:grpSpPr>
          <a:xfrm>
            <a:off x="829410" y="1821466"/>
            <a:ext cx="353645" cy="353888"/>
            <a:chOff x="-35839800" y="3561025"/>
            <a:chExt cx="291450" cy="291650"/>
          </a:xfrm>
        </p:grpSpPr>
        <p:sp>
          <p:nvSpPr>
            <p:cNvPr id="6814" name="Google Shape;6814;p93"/>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93"/>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93"/>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93"/>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93"/>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93"/>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93"/>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1" name="Google Shape;6821;p93"/>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2" name="Google Shape;6822;p93"/>
          <p:cNvGrpSpPr/>
          <p:nvPr/>
        </p:nvGrpSpPr>
        <p:grpSpPr>
          <a:xfrm>
            <a:off x="3066955" y="1380546"/>
            <a:ext cx="353645" cy="353645"/>
            <a:chOff x="-34003850" y="3227275"/>
            <a:chExt cx="291450" cy="291450"/>
          </a:xfrm>
        </p:grpSpPr>
        <p:sp>
          <p:nvSpPr>
            <p:cNvPr id="6823" name="Google Shape;6823;p93"/>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93"/>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93"/>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93"/>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93"/>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93"/>
          <p:cNvGrpSpPr/>
          <p:nvPr/>
        </p:nvGrpSpPr>
        <p:grpSpPr>
          <a:xfrm>
            <a:off x="3066485" y="1821238"/>
            <a:ext cx="354586" cy="354343"/>
            <a:chOff x="-34004625" y="3585850"/>
            <a:chExt cx="292225" cy="292025"/>
          </a:xfrm>
        </p:grpSpPr>
        <p:sp>
          <p:nvSpPr>
            <p:cNvPr id="6829" name="Google Shape;6829;p93"/>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93"/>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93"/>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93"/>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93"/>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93"/>
          <p:cNvGrpSpPr/>
          <p:nvPr/>
        </p:nvGrpSpPr>
        <p:grpSpPr>
          <a:xfrm>
            <a:off x="3066000" y="2256439"/>
            <a:ext cx="355557" cy="354616"/>
            <a:chOff x="-34005425" y="3945575"/>
            <a:chExt cx="293025" cy="292250"/>
          </a:xfrm>
        </p:grpSpPr>
        <p:sp>
          <p:nvSpPr>
            <p:cNvPr id="6835" name="Google Shape;6835;p93"/>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93"/>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93"/>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93"/>
          <p:cNvGrpSpPr/>
          <p:nvPr/>
        </p:nvGrpSpPr>
        <p:grpSpPr>
          <a:xfrm>
            <a:off x="1713099" y="2729615"/>
            <a:ext cx="358408" cy="355557"/>
            <a:chOff x="-32174975" y="3192625"/>
            <a:chExt cx="295375" cy="293025"/>
          </a:xfrm>
        </p:grpSpPr>
        <p:sp>
          <p:nvSpPr>
            <p:cNvPr id="6839" name="Google Shape;6839;p93"/>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93"/>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93"/>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93"/>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43" name="Google Shape;6843;p93"/>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93"/>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5" name="Google Shape;6845;p93"/>
          <p:cNvGrpSpPr/>
          <p:nvPr/>
        </p:nvGrpSpPr>
        <p:grpSpPr>
          <a:xfrm>
            <a:off x="3952249" y="2730570"/>
            <a:ext cx="354586" cy="353645"/>
            <a:chOff x="-30345325" y="3184750"/>
            <a:chExt cx="292225" cy="291450"/>
          </a:xfrm>
        </p:grpSpPr>
        <p:sp>
          <p:nvSpPr>
            <p:cNvPr id="6846" name="Google Shape;6846;p93"/>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93"/>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93"/>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93"/>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93"/>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93"/>
          <p:cNvGrpSpPr/>
          <p:nvPr/>
        </p:nvGrpSpPr>
        <p:grpSpPr>
          <a:xfrm>
            <a:off x="1277001" y="1380546"/>
            <a:ext cx="353645" cy="353645"/>
            <a:chOff x="-35481425" y="3202075"/>
            <a:chExt cx="291450" cy="291450"/>
          </a:xfrm>
        </p:grpSpPr>
        <p:sp>
          <p:nvSpPr>
            <p:cNvPr id="6852" name="Google Shape;6852;p93"/>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93"/>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93"/>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93"/>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93"/>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93"/>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93"/>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93"/>
          <p:cNvGrpSpPr/>
          <p:nvPr/>
        </p:nvGrpSpPr>
        <p:grpSpPr>
          <a:xfrm>
            <a:off x="1276531" y="1822072"/>
            <a:ext cx="354586" cy="352675"/>
            <a:chOff x="-35482200" y="3561225"/>
            <a:chExt cx="292225" cy="290650"/>
          </a:xfrm>
        </p:grpSpPr>
        <p:sp>
          <p:nvSpPr>
            <p:cNvPr id="6860" name="Google Shape;6860;p93"/>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93"/>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93"/>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93"/>
          <p:cNvGrpSpPr/>
          <p:nvPr/>
        </p:nvGrpSpPr>
        <p:grpSpPr>
          <a:xfrm>
            <a:off x="1277001" y="2256940"/>
            <a:ext cx="353645" cy="353615"/>
            <a:chOff x="-35481425" y="3919600"/>
            <a:chExt cx="291450" cy="291425"/>
          </a:xfrm>
        </p:grpSpPr>
        <p:sp>
          <p:nvSpPr>
            <p:cNvPr id="6864" name="Google Shape;6864;p93"/>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93"/>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93"/>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93"/>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93"/>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93"/>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93"/>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93"/>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93"/>
          <p:cNvGrpSpPr/>
          <p:nvPr/>
        </p:nvGrpSpPr>
        <p:grpSpPr>
          <a:xfrm>
            <a:off x="3512636" y="1381031"/>
            <a:ext cx="357468" cy="352675"/>
            <a:chOff x="-33645475" y="3228075"/>
            <a:chExt cx="294600" cy="290650"/>
          </a:xfrm>
        </p:grpSpPr>
        <p:sp>
          <p:nvSpPr>
            <p:cNvPr id="6873" name="Google Shape;6873;p93"/>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93"/>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93"/>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93"/>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93"/>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93"/>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93"/>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93"/>
          <p:cNvGrpSpPr/>
          <p:nvPr/>
        </p:nvGrpSpPr>
        <p:grpSpPr>
          <a:xfrm>
            <a:off x="3513606" y="1821116"/>
            <a:ext cx="355526" cy="354586"/>
            <a:chOff x="-33646250" y="3586425"/>
            <a:chExt cx="293000" cy="292225"/>
          </a:xfrm>
        </p:grpSpPr>
        <p:sp>
          <p:nvSpPr>
            <p:cNvPr id="6881" name="Google Shape;6881;p93"/>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93"/>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93"/>
          <p:cNvGrpSpPr/>
          <p:nvPr/>
        </p:nvGrpSpPr>
        <p:grpSpPr>
          <a:xfrm>
            <a:off x="3514076" y="2255969"/>
            <a:ext cx="354586" cy="355557"/>
            <a:chOff x="-33645475" y="3944800"/>
            <a:chExt cx="292225" cy="293025"/>
          </a:xfrm>
        </p:grpSpPr>
        <p:sp>
          <p:nvSpPr>
            <p:cNvPr id="6884" name="Google Shape;6884;p93"/>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93"/>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93"/>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93"/>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93"/>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93"/>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93"/>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93"/>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93"/>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93"/>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93"/>
          <p:cNvGrpSpPr/>
          <p:nvPr/>
        </p:nvGrpSpPr>
        <p:grpSpPr>
          <a:xfrm>
            <a:off x="2167295" y="2729706"/>
            <a:ext cx="352675" cy="355375"/>
            <a:chOff x="-31809525" y="3192625"/>
            <a:chExt cx="290650" cy="292875"/>
          </a:xfrm>
        </p:grpSpPr>
        <p:sp>
          <p:nvSpPr>
            <p:cNvPr id="6895" name="Google Shape;6895;p93"/>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93"/>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93"/>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93"/>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93"/>
          <p:cNvGrpSpPr/>
          <p:nvPr/>
        </p:nvGrpSpPr>
        <p:grpSpPr>
          <a:xfrm>
            <a:off x="2166810" y="3200258"/>
            <a:ext cx="353645" cy="355557"/>
            <a:chOff x="-31811100" y="3550975"/>
            <a:chExt cx="291450" cy="293025"/>
          </a:xfrm>
        </p:grpSpPr>
        <p:sp>
          <p:nvSpPr>
            <p:cNvPr id="6900" name="Google Shape;6900;p93"/>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93"/>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93"/>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93"/>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93"/>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93"/>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93"/>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7" name="Google Shape;6907;p93"/>
          <p:cNvGrpSpPr/>
          <p:nvPr/>
        </p:nvGrpSpPr>
        <p:grpSpPr>
          <a:xfrm>
            <a:off x="2160606" y="3664562"/>
            <a:ext cx="366052" cy="356831"/>
            <a:chOff x="-31817400" y="3910025"/>
            <a:chExt cx="301675" cy="294075"/>
          </a:xfrm>
        </p:grpSpPr>
        <p:sp>
          <p:nvSpPr>
            <p:cNvPr id="6908" name="Google Shape;6908;p93"/>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93"/>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93"/>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93"/>
          <p:cNvGrpSpPr/>
          <p:nvPr/>
        </p:nvGrpSpPr>
        <p:grpSpPr>
          <a:xfrm>
            <a:off x="3952234" y="3200743"/>
            <a:ext cx="354616" cy="354586"/>
            <a:chOff x="-30354000" y="3569100"/>
            <a:chExt cx="292250" cy="292225"/>
          </a:xfrm>
        </p:grpSpPr>
        <p:sp>
          <p:nvSpPr>
            <p:cNvPr id="6912" name="Google Shape;6912;p93"/>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93"/>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93"/>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93"/>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93"/>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93"/>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93"/>
          <p:cNvGrpSpPr/>
          <p:nvPr/>
        </p:nvGrpSpPr>
        <p:grpSpPr>
          <a:xfrm>
            <a:off x="1730812" y="1380546"/>
            <a:ext cx="342148" cy="353645"/>
            <a:chOff x="-35118325" y="3202075"/>
            <a:chExt cx="281975" cy="291450"/>
          </a:xfrm>
        </p:grpSpPr>
        <p:sp>
          <p:nvSpPr>
            <p:cNvPr id="6919" name="Google Shape;6919;p93"/>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93"/>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93"/>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93"/>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93"/>
          <p:cNvGrpSpPr/>
          <p:nvPr/>
        </p:nvGrpSpPr>
        <p:grpSpPr>
          <a:xfrm>
            <a:off x="1724593" y="1821799"/>
            <a:ext cx="354586" cy="353221"/>
            <a:chOff x="-35123050" y="3561225"/>
            <a:chExt cx="292225" cy="291100"/>
          </a:xfrm>
        </p:grpSpPr>
        <p:sp>
          <p:nvSpPr>
            <p:cNvPr id="6924" name="Google Shape;6924;p93"/>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93"/>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93"/>
          <p:cNvGrpSpPr/>
          <p:nvPr/>
        </p:nvGrpSpPr>
        <p:grpSpPr>
          <a:xfrm>
            <a:off x="1766652" y="2256940"/>
            <a:ext cx="270467" cy="353615"/>
            <a:chOff x="-35089175" y="3919600"/>
            <a:chExt cx="222900" cy="291425"/>
          </a:xfrm>
        </p:grpSpPr>
        <p:sp>
          <p:nvSpPr>
            <p:cNvPr id="6927" name="Google Shape;6927;p93"/>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93"/>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93"/>
          <p:cNvGrpSpPr/>
          <p:nvPr/>
        </p:nvGrpSpPr>
        <p:grpSpPr>
          <a:xfrm>
            <a:off x="3963648" y="1380303"/>
            <a:ext cx="336445" cy="354131"/>
            <a:chOff x="-33277650" y="3226875"/>
            <a:chExt cx="277275" cy="291850"/>
          </a:xfrm>
        </p:grpSpPr>
        <p:sp>
          <p:nvSpPr>
            <p:cNvPr id="6930" name="Google Shape;6930;p93"/>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93"/>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93"/>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93"/>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93"/>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93"/>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93"/>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7" name="Google Shape;6937;p93"/>
          <p:cNvGrpSpPr/>
          <p:nvPr/>
        </p:nvGrpSpPr>
        <p:grpSpPr>
          <a:xfrm>
            <a:off x="3955048" y="1821587"/>
            <a:ext cx="353645" cy="353645"/>
            <a:chOff x="-33286325" y="3586425"/>
            <a:chExt cx="291450" cy="291450"/>
          </a:xfrm>
        </p:grpSpPr>
        <p:sp>
          <p:nvSpPr>
            <p:cNvPr id="6938" name="Google Shape;6938;p93"/>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93"/>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93"/>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93"/>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93"/>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93"/>
          <p:cNvGrpSpPr/>
          <p:nvPr/>
        </p:nvGrpSpPr>
        <p:grpSpPr>
          <a:xfrm>
            <a:off x="3955048" y="2255969"/>
            <a:ext cx="353645" cy="355557"/>
            <a:chOff x="-33286325" y="3944800"/>
            <a:chExt cx="291450" cy="293025"/>
          </a:xfrm>
        </p:grpSpPr>
        <p:sp>
          <p:nvSpPr>
            <p:cNvPr id="6944" name="Google Shape;6944;p93"/>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93"/>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93"/>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93"/>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8" name="Google Shape;6948;p93"/>
          <p:cNvGrpSpPr/>
          <p:nvPr/>
        </p:nvGrpSpPr>
        <p:grpSpPr>
          <a:xfrm>
            <a:off x="2613445" y="2729129"/>
            <a:ext cx="353645" cy="356527"/>
            <a:chOff x="-31452725" y="3191825"/>
            <a:chExt cx="291450" cy="293825"/>
          </a:xfrm>
        </p:grpSpPr>
        <p:sp>
          <p:nvSpPr>
            <p:cNvPr id="6949" name="Google Shape;6949;p93"/>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93"/>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93"/>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93"/>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93"/>
          <p:cNvGrpSpPr/>
          <p:nvPr/>
        </p:nvGrpSpPr>
        <p:grpSpPr>
          <a:xfrm>
            <a:off x="2612975" y="3200744"/>
            <a:ext cx="354586" cy="354586"/>
            <a:chOff x="-31452725" y="3551775"/>
            <a:chExt cx="292225" cy="292225"/>
          </a:xfrm>
        </p:grpSpPr>
        <p:sp>
          <p:nvSpPr>
            <p:cNvPr id="6954" name="Google Shape;6954;p93"/>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93"/>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93"/>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93"/>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93"/>
          <p:cNvGrpSpPr/>
          <p:nvPr/>
        </p:nvGrpSpPr>
        <p:grpSpPr>
          <a:xfrm>
            <a:off x="2611534" y="3664729"/>
            <a:ext cx="357468" cy="356497"/>
            <a:chOff x="-31455100" y="3909350"/>
            <a:chExt cx="294600" cy="293800"/>
          </a:xfrm>
        </p:grpSpPr>
        <p:sp>
          <p:nvSpPr>
            <p:cNvPr id="6959" name="Google Shape;6959;p93"/>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93"/>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93"/>
          <p:cNvGrpSpPr/>
          <p:nvPr/>
        </p:nvGrpSpPr>
        <p:grpSpPr>
          <a:xfrm>
            <a:off x="3952719" y="3665684"/>
            <a:ext cx="353645" cy="354586"/>
            <a:chOff x="-30345325" y="3918800"/>
            <a:chExt cx="291450" cy="292225"/>
          </a:xfrm>
        </p:grpSpPr>
        <p:sp>
          <p:nvSpPr>
            <p:cNvPr id="6962" name="Google Shape;6962;p93"/>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93"/>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93"/>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93"/>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93"/>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93"/>
          <p:cNvGrpSpPr/>
          <p:nvPr/>
        </p:nvGrpSpPr>
        <p:grpSpPr>
          <a:xfrm>
            <a:off x="2172184" y="1821587"/>
            <a:ext cx="353645" cy="353645"/>
            <a:chOff x="-34763900" y="3561225"/>
            <a:chExt cx="291450" cy="291450"/>
          </a:xfrm>
        </p:grpSpPr>
        <p:sp>
          <p:nvSpPr>
            <p:cNvPr id="6968" name="Google Shape;6968;p93"/>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93"/>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93"/>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1" name="Google Shape;6971;p93"/>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2" name="Google Shape;6972;p93"/>
          <p:cNvGrpSpPr/>
          <p:nvPr/>
        </p:nvGrpSpPr>
        <p:grpSpPr>
          <a:xfrm>
            <a:off x="827081" y="2730099"/>
            <a:ext cx="354586" cy="354586"/>
            <a:chOff x="-32927950" y="3227275"/>
            <a:chExt cx="292225" cy="292225"/>
          </a:xfrm>
        </p:grpSpPr>
        <p:sp>
          <p:nvSpPr>
            <p:cNvPr id="6973" name="Google Shape;6973;p93"/>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93"/>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93"/>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93"/>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93"/>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93"/>
          <p:cNvGrpSpPr/>
          <p:nvPr/>
        </p:nvGrpSpPr>
        <p:grpSpPr>
          <a:xfrm>
            <a:off x="826596" y="3201213"/>
            <a:ext cx="355557" cy="353645"/>
            <a:chOff x="-32927950" y="3586425"/>
            <a:chExt cx="293025" cy="291450"/>
          </a:xfrm>
        </p:grpSpPr>
        <p:sp>
          <p:nvSpPr>
            <p:cNvPr id="6979" name="Google Shape;6979;p93"/>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93"/>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93"/>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93"/>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93"/>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93"/>
          <p:cNvGrpSpPr/>
          <p:nvPr/>
        </p:nvGrpSpPr>
        <p:grpSpPr>
          <a:xfrm>
            <a:off x="827081" y="3665198"/>
            <a:ext cx="354586" cy="355557"/>
            <a:chOff x="-32927950" y="3944800"/>
            <a:chExt cx="292225" cy="293025"/>
          </a:xfrm>
        </p:grpSpPr>
        <p:sp>
          <p:nvSpPr>
            <p:cNvPr id="6985" name="Google Shape;6985;p93"/>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93"/>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93"/>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93"/>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93"/>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93"/>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93"/>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93"/>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93"/>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93"/>
          <p:cNvGrpSpPr/>
          <p:nvPr/>
        </p:nvGrpSpPr>
        <p:grpSpPr>
          <a:xfrm>
            <a:off x="3055873" y="2730449"/>
            <a:ext cx="354586" cy="353888"/>
            <a:chOff x="-31094350" y="3194000"/>
            <a:chExt cx="292225" cy="291650"/>
          </a:xfrm>
        </p:grpSpPr>
        <p:sp>
          <p:nvSpPr>
            <p:cNvPr id="6995" name="Google Shape;6995;p93"/>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93"/>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93"/>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93"/>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93"/>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93"/>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93"/>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93"/>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3" name="Google Shape;7003;p93"/>
          <p:cNvGrpSpPr/>
          <p:nvPr/>
        </p:nvGrpSpPr>
        <p:grpSpPr>
          <a:xfrm>
            <a:off x="3056343" y="3200941"/>
            <a:ext cx="353645" cy="354191"/>
            <a:chOff x="-31093575" y="3552550"/>
            <a:chExt cx="291450" cy="291900"/>
          </a:xfrm>
        </p:grpSpPr>
        <p:sp>
          <p:nvSpPr>
            <p:cNvPr id="7004" name="Google Shape;7004;p93"/>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93"/>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93"/>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93"/>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93"/>
          <p:cNvGrpSpPr/>
          <p:nvPr/>
        </p:nvGrpSpPr>
        <p:grpSpPr>
          <a:xfrm>
            <a:off x="2182711" y="1380546"/>
            <a:ext cx="332593" cy="353645"/>
            <a:chOff x="-34755225" y="3202075"/>
            <a:chExt cx="274100" cy="291450"/>
          </a:xfrm>
        </p:grpSpPr>
        <p:sp>
          <p:nvSpPr>
            <p:cNvPr id="7009" name="Google Shape;7009;p93"/>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93"/>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93"/>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93"/>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93"/>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93"/>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93"/>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93"/>
          <p:cNvGrpSpPr/>
          <p:nvPr/>
        </p:nvGrpSpPr>
        <p:grpSpPr>
          <a:xfrm>
            <a:off x="3056343" y="3666169"/>
            <a:ext cx="353645" cy="353615"/>
            <a:chOff x="-31093575" y="3911725"/>
            <a:chExt cx="291450" cy="291425"/>
          </a:xfrm>
        </p:grpSpPr>
        <p:sp>
          <p:nvSpPr>
            <p:cNvPr id="7017" name="Google Shape;7017;p93"/>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93"/>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93"/>
          <p:cNvGrpSpPr/>
          <p:nvPr/>
        </p:nvGrpSpPr>
        <p:grpSpPr>
          <a:xfrm>
            <a:off x="2165773" y="4123136"/>
            <a:ext cx="356497" cy="354586"/>
            <a:chOff x="-29946000" y="3183175"/>
            <a:chExt cx="293800" cy="292225"/>
          </a:xfrm>
        </p:grpSpPr>
        <p:sp>
          <p:nvSpPr>
            <p:cNvPr id="7020" name="Google Shape;7020;p93"/>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93"/>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93"/>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93"/>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93"/>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93"/>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93"/>
          <p:cNvGrpSpPr/>
          <p:nvPr/>
        </p:nvGrpSpPr>
        <p:grpSpPr>
          <a:xfrm>
            <a:off x="2610305" y="1380289"/>
            <a:ext cx="358408" cy="354161"/>
            <a:chOff x="-34408675" y="3202075"/>
            <a:chExt cx="295375" cy="291875"/>
          </a:xfrm>
        </p:grpSpPr>
        <p:sp>
          <p:nvSpPr>
            <p:cNvPr id="7027" name="Google Shape;7027;p93"/>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93"/>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93"/>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93"/>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93"/>
          <p:cNvGrpSpPr/>
          <p:nvPr/>
        </p:nvGrpSpPr>
        <p:grpSpPr>
          <a:xfrm>
            <a:off x="2612216" y="1820283"/>
            <a:ext cx="354586" cy="356254"/>
            <a:chOff x="-34405525" y="3558075"/>
            <a:chExt cx="292225" cy="293600"/>
          </a:xfrm>
        </p:grpSpPr>
        <p:sp>
          <p:nvSpPr>
            <p:cNvPr id="7032" name="Google Shape;7032;p93"/>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93"/>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93"/>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93"/>
          <p:cNvGrpSpPr/>
          <p:nvPr/>
        </p:nvGrpSpPr>
        <p:grpSpPr>
          <a:xfrm>
            <a:off x="2611730" y="2256940"/>
            <a:ext cx="355557" cy="353615"/>
            <a:chOff x="-34406325" y="3919600"/>
            <a:chExt cx="293025" cy="291425"/>
          </a:xfrm>
        </p:grpSpPr>
        <p:sp>
          <p:nvSpPr>
            <p:cNvPr id="7036" name="Google Shape;7036;p93"/>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93"/>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93"/>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93"/>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93"/>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93"/>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93"/>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93"/>
          <p:cNvGrpSpPr/>
          <p:nvPr/>
        </p:nvGrpSpPr>
        <p:grpSpPr>
          <a:xfrm>
            <a:off x="1275628" y="2736303"/>
            <a:ext cx="353645" cy="342179"/>
            <a:chOff x="-32568800" y="3232000"/>
            <a:chExt cx="291450" cy="282000"/>
          </a:xfrm>
        </p:grpSpPr>
        <p:sp>
          <p:nvSpPr>
            <p:cNvPr id="7044" name="Google Shape;7044;p93"/>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93"/>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93"/>
          <p:cNvGrpSpPr/>
          <p:nvPr/>
        </p:nvGrpSpPr>
        <p:grpSpPr>
          <a:xfrm>
            <a:off x="1275158" y="3201213"/>
            <a:ext cx="354586" cy="353645"/>
            <a:chOff x="-32569575" y="3586425"/>
            <a:chExt cx="292225" cy="291450"/>
          </a:xfrm>
        </p:grpSpPr>
        <p:sp>
          <p:nvSpPr>
            <p:cNvPr id="7047" name="Google Shape;7047;p93"/>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93"/>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93"/>
          <p:cNvGrpSpPr/>
          <p:nvPr/>
        </p:nvGrpSpPr>
        <p:grpSpPr>
          <a:xfrm>
            <a:off x="1266073" y="3665805"/>
            <a:ext cx="372756" cy="354343"/>
            <a:chOff x="-32576675" y="3944600"/>
            <a:chExt cx="307200" cy="292025"/>
          </a:xfrm>
        </p:grpSpPr>
        <p:sp>
          <p:nvSpPr>
            <p:cNvPr id="7050" name="Google Shape;7050;p93"/>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93"/>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93"/>
          <p:cNvGrpSpPr/>
          <p:nvPr/>
        </p:nvGrpSpPr>
        <p:grpSpPr>
          <a:xfrm>
            <a:off x="3511040" y="2730100"/>
            <a:ext cx="354586" cy="354586"/>
            <a:chOff x="-30735200" y="3192625"/>
            <a:chExt cx="292225" cy="292225"/>
          </a:xfrm>
        </p:grpSpPr>
        <p:sp>
          <p:nvSpPr>
            <p:cNvPr id="7053" name="Google Shape;7053;p93"/>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93"/>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93"/>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93"/>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93"/>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93"/>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93"/>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93"/>
          <p:cNvGrpSpPr/>
          <p:nvPr/>
        </p:nvGrpSpPr>
        <p:grpSpPr>
          <a:xfrm>
            <a:off x="3511040" y="3201532"/>
            <a:ext cx="354586" cy="353008"/>
            <a:chOff x="-30735200" y="3552550"/>
            <a:chExt cx="292225" cy="290925"/>
          </a:xfrm>
        </p:grpSpPr>
        <p:sp>
          <p:nvSpPr>
            <p:cNvPr id="7061" name="Google Shape;7061;p93"/>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93"/>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93"/>
          <p:cNvGrpSpPr/>
          <p:nvPr/>
        </p:nvGrpSpPr>
        <p:grpSpPr>
          <a:xfrm>
            <a:off x="3511040" y="3666154"/>
            <a:ext cx="354586" cy="353645"/>
            <a:chOff x="-30735200" y="3910925"/>
            <a:chExt cx="292225" cy="291450"/>
          </a:xfrm>
        </p:grpSpPr>
        <p:sp>
          <p:nvSpPr>
            <p:cNvPr id="7064" name="Google Shape;7064;p93"/>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93"/>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6" name="Google Shape;7066;p93"/>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7" name="Google Shape;7067;p93"/>
          <p:cNvGrpSpPr/>
          <p:nvPr/>
        </p:nvGrpSpPr>
        <p:grpSpPr>
          <a:xfrm>
            <a:off x="4864547" y="1375808"/>
            <a:ext cx="358971" cy="359224"/>
            <a:chOff x="-57956275" y="3197925"/>
            <a:chExt cx="319000" cy="319225"/>
          </a:xfrm>
        </p:grpSpPr>
        <p:sp>
          <p:nvSpPr>
            <p:cNvPr id="7068" name="Google Shape;7068;p93"/>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93"/>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93"/>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93"/>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93"/>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93"/>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93"/>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93"/>
          <p:cNvGrpSpPr/>
          <p:nvPr/>
        </p:nvGrpSpPr>
        <p:grpSpPr>
          <a:xfrm>
            <a:off x="4886701" y="1832234"/>
            <a:ext cx="314662" cy="358971"/>
            <a:chOff x="-57940525" y="3590375"/>
            <a:chExt cx="279625" cy="319000"/>
          </a:xfrm>
        </p:grpSpPr>
        <p:sp>
          <p:nvSpPr>
            <p:cNvPr id="7076" name="Google Shape;7076;p93"/>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93"/>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93"/>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93"/>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93"/>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93"/>
          <p:cNvGrpSpPr/>
          <p:nvPr/>
        </p:nvGrpSpPr>
        <p:grpSpPr>
          <a:xfrm>
            <a:off x="4857582" y="2273605"/>
            <a:ext cx="358099" cy="358999"/>
            <a:chOff x="-57959425" y="3982600"/>
            <a:chExt cx="318225" cy="319025"/>
          </a:xfrm>
        </p:grpSpPr>
        <p:sp>
          <p:nvSpPr>
            <p:cNvPr id="7082" name="Google Shape;7082;p93"/>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93"/>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93"/>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93"/>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6" name="Google Shape;7086;p93"/>
          <p:cNvGrpSpPr/>
          <p:nvPr/>
        </p:nvGrpSpPr>
        <p:grpSpPr>
          <a:xfrm>
            <a:off x="7057749" y="1376934"/>
            <a:ext cx="357226" cy="357226"/>
            <a:chOff x="-55987225" y="3198925"/>
            <a:chExt cx="317450" cy="317450"/>
          </a:xfrm>
        </p:grpSpPr>
        <p:sp>
          <p:nvSpPr>
            <p:cNvPr id="7087" name="Google Shape;7087;p93"/>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93"/>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93"/>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93"/>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93"/>
          <p:cNvGrpSpPr/>
          <p:nvPr/>
        </p:nvGrpSpPr>
        <p:grpSpPr>
          <a:xfrm>
            <a:off x="7057749" y="1832965"/>
            <a:ext cx="357226" cy="357367"/>
            <a:chOff x="-55987225" y="3591025"/>
            <a:chExt cx="317450" cy="317575"/>
          </a:xfrm>
        </p:grpSpPr>
        <p:sp>
          <p:nvSpPr>
            <p:cNvPr id="7092" name="Google Shape;7092;p93"/>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93"/>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93"/>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93"/>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93"/>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93"/>
          <p:cNvGrpSpPr/>
          <p:nvPr/>
        </p:nvGrpSpPr>
        <p:grpSpPr>
          <a:xfrm>
            <a:off x="7071665" y="2273605"/>
            <a:ext cx="358999" cy="358999"/>
            <a:chOff x="-55988800" y="3982600"/>
            <a:chExt cx="319025" cy="319025"/>
          </a:xfrm>
        </p:grpSpPr>
        <p:sp>
          <p:nvSpPr>
            <p:cNvPr id="7098" name="Google Shape;7098;p93"/>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93"/>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93"/>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93"/>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93"/>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93"/>
          <p:cNvGrpSpPr/>
          <p:nvPr/>
        </p:nvGrpSpPr>
        <p:grpSpPr>
          <a:xfrm>
            <a:off x="5730184" y="2731562"/>
            <a:ext cx="356326" cy="358971"/>
            <a:chOff x="-54026025" y="3192625"/>
            <a:chExt cx="316650" cy="319000"/>
          </a:xfrm>
        </p:grpSpPr>
        <p:sp>
          <p:nvSpPr>
            <p:cNvPr id="7104" name="Google Shape;7104;p93"/>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93"/>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93"/>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93"/>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93"/>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93"/>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93"/>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93"/>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93"/>
          <p:cNvGrpSpPr/>
          <p:nvPr/>
        </p:nvGrpSpPr>
        <p:grpSpPr>
          <a:xfrm>
            <a:off x="5750130" y="3202536"/>
            <a:ext cx="316434" cy="358099"/>
            <a:chOff x="-54007925" y="3584850"/>
            <a:chExt cx="281200" cy="318225"/>
          </a:xfrm>
        </p:grpSpPr>
        <p:sp>
          <p:nvSpPr>
            <p:cNvPr id="7113" name="Google Shape;7113;p93"/>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93"/>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93"/>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93"/>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93"/>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93"/>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9" name="Google Shape;7119;p93"/>
          <p:cNvGrpSpPr/>
          <p:nvPr/>
        </p:nvGrpSpPr>
        <p:grpSpPr>
          <a:xfrm>
            <a:off x="5750130" y="3664421"/>
            <a:ext cx="316434" cy="358914"/>
            <a:chOff x="-54007925" y="3975575"/>
            <a:chExt cx="281200" cy="318950"/>
          </a:xfrm>
        </p:grpSpPr>
        <p:sp>
          <p:nvSpPr>
            <p:cNvPr id="7120" name="Google Shape;7120;p93"/>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93"/>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93"/>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93"/>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4" name="Google Shape;7124;p93"/>
          <p:cNvGrpSpPr/>
          <p:nvPr/>
        </p:nvGrpSpPr>
        <p:grpSpPr>
          <a:xfrm>
            <a:off x="7984996" y="2748891"/>
            <a:ext cx="274770" cy="358492"/>
            <a:chOff x="-52005775" y="3208025"/>
            <a:chExt cx="244175" cy="318575"/>
          </a:xfrm>
        </p:grpSpPr>
        <p:sp>
          <p:nvSpPr>
            <p:cNvPr id="7125" name="Google Shape;7125;p93"/>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93"/>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93"/>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93"/>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93"/>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93"/>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93"/>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93"/>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93"/>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93"/>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93"/>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93"/>
          <p:cNvGrpSpPr/>
          <p:nvPr/>
        </p:nvGrpSpPr>
        <p:grpSpPr>
          <a:xfrm>
            <a:off x="5291462" y="1376934"/>
            <a:ext cx="358099" cy="358099"/>
            <a:chOff x="-57568775" y="3198925"/>
            <a:chExt cx="318225" cy="318225"/>
          </a:xfrm>
        </p:grpSpPr>
        <p:sp>
          <p:nvSpPr>
            <p:cNvPr id="7137" name="Google Shape;7137;p93"/>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93"/>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93"/>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93"/>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93"/>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93"/>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93"/>
          <p:cNvGrpSpPr/>
          <p:nvPr/>
        </p:nvGrpSpPr>
        <p:grpSpPr>
          <a:xfrm>
            <a:off x="5313181" y="1832234"/>
            <a:ext cx="314662" cy="358099"/>
            <a:chOff x="-57549075" y="3590375"/>
            <a:chExt cx="279625" cy="318225"/>
          </a:xfrm>
        </p:grpSpPr>
        <p:sp>
          <p:nvSpPr>
            <p:cNvPr id="7144" name="Google Shape;7144;p93"/>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93"/>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93"/>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93"/>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93"/>
          <p:cNvGrpSpPr/>
          <p:nvPr/>
        </p:nvGrpSpPr>
        <p:grpSpPr>
          <a:xfrm>
            <a:off x="5305378" y="2273605"/>
            <a:ext cx="359871" cy="359871"/>
            <a:chOff x="-57570350" y="3982600"/>
            <a:chExt cx="319800" cy="319800"/>
          </a:xfrm>
        </p:grpSpPr>
        <p:sp>
          <p:nvSpPr>
            <p:cNvPr id="7149" name="Google Shape;7149;p93"/>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93"/>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93"/>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93"/>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93"/>
          <p:cNvGrpSpPr/>
          <p:nvPr/>
        </p:nvGrpSpPr>
        <p:grpSpPr>
          <a:xfrm>
            <a:off x="7520416" y="1376033"/>
            <a:ext cx="314662" cy="358999"/>
            <a:chOff x="-55576850" y="3198125"/>
            <a:chExt cx="279625" cy="319025"/>
          </a:xfrm>
        </p:grpSpPr>
        <p:sp>
          <p:nvSpPr>
            <p:cNvPr id="7154" name="Google Shape;7154;p93"/>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93"/>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93"/>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93"/>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93"/>
          <p:cNvGrpSpPr/>
          <p:nvPr/>
        </p:nvGrpSpPr>
        <p:grpSpPr>
          <a:xfrm>
            <a:off x="7497812" y="1832009"/>
            <a:ext cx="359871" cy="358324"/>
            <a:chOff x="-55596550" y="3590175"/>
            <a:chExt cx="319800" cy="318425"/>
          </a:xfrm>
        </p:grpSpPr>
        <p:sp>
          <p:nvSpPr>
            <p:cNvPr id="7159" name="Google Shape;7159;p93"/>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93"/>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93"/>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93"/>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93"/>
          <p:cNvGrpSpPr/>
          <p:nvPr/>
        </p:nvGrpSpPr>
        <p:grpSpPr>
          <a:xfrm>
            <a:off x="7513049" y="2273351"/>
            <a:ext cx="358999" cy="359252"/>
            <a:chOff x="-55595775" y="3982375"/>
            <a:chExt cx="319025" cy="319250"/>
          </a:xfrm>
        </p:grpSpPr>
        <p:sp>
          <p:nvSpPr>
            <p:cNvPr id="7164" name="Google Shape;7164;p93"/>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93"/>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93"/>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93"/>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93"/>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93"/>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93"/>
          <p:cNvGrpSpPr/>
          <p:nvPr/>
        </p:nvGrpSpPr>
        <p:grpSpPr>
          <a:xfrm>
            <a:off x="6170232" y="2731562"/>
            <a:ext cx="358999" cy="358099"/>
            <a:chOff x="-53635375" y="3192625"/>
            <a:chExt cx="319025" cy="318225"/>
          </a:xfrm>
        </p:grpSpPr>
        <p:sp>
          <p:nvSpPr>
            <p:cNvPr id="7171" name="Google Shape;7171;p93"/>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93"/>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93"/>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93"/>
          <p:cNvGrpSpPr/>
          <p:nvPr/>
        </p:nvGrpSpPr>
        <p:grpSpPr>
          <a:xfrm>
            <a:off x="6192401" y="3202536"/>
            <a:ext cx="314662" cy="358999"/>
            <a:chOff x="-53615675" y="3584850"/>
            <a:chExt cx="279625" cy="319025"/>
          </a:xfrm>
        </p:grpSpPr>
        <p:sp>
          <p:nvSpPr>
            <p:cNvPr id="7175" name="Google Shape;7175;p93"/>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93"/>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93"/>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8" name="Google Shape;7178;p93"/>
          <p:cNvGrpSpPr/>
          <p:nvPr/>
        </p:nvGrpSpPr>
        <p:grpSpPr>
          <a:xfrm>
            <a:off x="6170246" y="3665461"/>
            <a:ext cx="358971" cy="357874"/>
            <a:chOff x="-53634575" y="3976500"/>
            <a:chExt cx="319000" cy="318025"/>
          </a:xfrm>
        </p:grpSpPr>
        <p:sp>
          <p:nvSpPr>
            <p:cNvPr id="7179" name="Google Shape;7179;p93"/>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93"/>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93"/>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93"/>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93"/>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93"/>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93"/>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93"/>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93"/>
          <p:cNvGrpSpPr/>
          <p:nvPr/>
        </p:nvGrpSpPr>
        <p:grpSpPr>
          <a:xfrm>
            <a:off x="7965050" y="3208415"/>
            <a:ext cx="314662" cy="358436"/>
            <a:chOff x="-52023900" y="3590075"/>
            <a:chExt cx="279625" cy="318525"/>
          </a:xfrm>
        </p:grpSpPr>
        <p:sp>
          <p:nvSpPr>
            <p:cNvPr id="7188" name="Google Shape;7188;p93"/>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93"/>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93"/>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93"/>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93"/>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93"/>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93"/>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93"/>
          <p:cNvGrpSpPr/>
          <p:nvPr/>
        </p:nvGrpSpPr>
        <p:grpSpPr>
          <a:xfrm>
            <a:off x="5728292" y="1376934"/>
            <a:ext cx="358971" cy="358971"/>
            <a:chOff x="-57173375" y="3198925"/>
            <a:chExt cx="319000" cy="319000"/>
          </a:xfrm>
        </p:grpSpPr>
        <p:sp>
          <p:nvSpPr>
            <p:cNvPr id="7196" name="Google Shape;7196;p93"/>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93"/>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93"/>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93"/>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0" name="Google Shape;7200;p93"/>
          <p:cNvGrpSpPr/>
          <p:nvPr/>
        </p:nvGrpSpPr>
        <p:grpSpPr>
          <a:xfrm>
            <a:off x="5729178" y="1854374"/>
            <a:ext cx="357198" cy="314690"/>
            <a:chOff x="-57176525" y="3610050"/>
            <a:chExt cx="317425" cy="279650"/>
          </a:xfrm>
        </p:grpSpPr>
        <p:sp>
          <p:nvSpPr>
            <p:cNvPr id="7201" name="Google Shape;7201;p93"/>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93"/>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93"/>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93"/>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93"/>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93"/>
          <p:cNvGrpSpPr/>
          <p:nvPr/>
        </p:nvGrpSpPr>
        <p:grpSpPr>
          <a:xfrm>
            <a:off x="7939633" y="1376934"/>
            <a:ext cx="358099" cy="356326"/>
            <a:chOff x="-55202750" y="3198925"/>
            <a:chExt cx="318225" cy="316650"/>
          </a:xfrm>
        </p:grpSpPr>
        <p:sp>
          <p:nvSpPr>
            <p:cNvPr id="7207" name="Google Shape;7207;p93"/>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93"/>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9" name="Google Shape;7209;p93"/>
          <p:cNvGrpSpPr/>
          <p:nvPr/>
        </p:nvGrpSpPr>
        <p:grpSpPr>
          <a:xfrm>
            <a:off x="7950267" y="1832234"/>
            <a:ext cx="336830" cy="358099"/>
            <a:chOff x="-55194875" y="3590375"/>
            <a:chExt cx="299325" cy="318225"/>
          </a:xfrm>
        </p:grpSpPr>
        <p:sp>
          <p:nvSpPr>
            <p:cNvPr id="7210" name="Google Shape;7210;p93"/>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93"/>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93"/>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93"/>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93"/>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93"/>
          <p:cNvGrpSpPr/>
          <p:nvPr/>
        </p:nvGrpSpPr>
        <p:grpSpPr>
          <a:xfrm>
            <a:off x="7954884" y="2274505"/>
            <a:ext cx="357198" cy="357198"/>
            <a:chOff x="-55203525" y="3983400"/>
            <a:chExt cx="317425" cy="317425"/>
          </a:xfrm>
        </p:grpSpPr>
        <p:sp>
          <p:nvSpPr>
            <p:cNvPr id="7216" name="Google Shape;7216;p93"/>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93"/>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93"/>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93"/>
          <p:cNvGrpSpPr/>
          <p:nvPr/>
        </p:nvGrpSpPr>
        <p:grpSpPr>
          <a:xfrm>
            <a:off x="6621365" y="2731562"/>
            <a:ext cx="335930" cy="358971"/>
            <a:chOff x="-53232900" y="3192625"/>
            <a:chExt cx="298525" cy="319000"/>
          </a:xfrm>
        </p:grpSpPr>
        <p:sp>
          <p:nvSpPr>
            <p:cNvPr id="7220" name="Google Shape;7220;p93"/>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93"/>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93"/>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93"/>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93"/>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93"/>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93"/>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93"/>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93"/>
          <p:cNvGrpSpPr/>
          <p:nvPr/>
        </p:nvGrpSpPr>
        <p:grpSpPr>
          <a:xfrm>
            <a:off x="6610731" y="3202536"/>
            <a:ext cx="357198" cy="356326"/>
            <a:chOff x="-53242350" y="3584850"/>
            <a:chExt cx="317425" cy="316650"/>
          </a:xfrm>
        </p:grpSpPr>
        <p:sp>
          <p:nvSpPr>
            <p:cNvPr id="7229" name="Google Shape;7229;p93"/>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93"/>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93"/>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93"/>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93"/>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4" name="Google Shape;7234;p93"/>
          <p:cNvGrpSpPr/>
          <p:nvPr/>
        </p:nvGrpSpPr>
        <p:grpSpPr>
          <a:xfrm>
            <a:off x="6631999" y="3665236"/>
            <a:ext cx="314662" cy="358999"/>
            <a:chOff x="-53224225" y="3976300"/>
            <a:chExt cx="279625" cy="319025"/>
          </a:xfrm>
        </p:grpSpPr>
        <p:sp>
          <p:nvSpPr>
            <p:cNvPr id="7235" name="Google Shape;7235;p93"/>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93"/>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93"/>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93"/>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93"/>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93"/>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93"/>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93"/>
          <p:cNvGrpSpPr/>
          <p:nvPr/>
        </p:nvGrpSpPr>
        <p:grpSpPr>
          <a:xfrm>
            <a:off x="7942896" y="3672917"/>
            <a:ext cx="358971" cy="358408"/>
            <a:chOff x="-52043575" y="3983125"/>
            <a:chExt cx="319000" cy="318500"/>
          </a:xfrm>
        </p:grpSpPr>
        <p:sp>
          <p:nvSpPr>
            <p:cNvPr id="7243" name="Google Shape;7243;p93"/>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93"/>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93"/>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93"/>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93"/>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93"/>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93"/>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93"/>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93"/>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93"/>
          <p:cNvGrpSpPr/>
          <p:nvPr/>
        </p:nvGrpSpPr>
        <p:grpSpPr>
          <a:xfrm>
            <a:off x="6196836" y="1376934"/>
            <a:ext cx="314662" cy="358971"/>
            <a:chOff x="-56766175" y="3198925"/>
            <a:chExt cx="279625" cy="319000"/>
          </a:xfrm>
        </p:grpSpPr>
        <p:sp>
          <p:nvSpPr>
            <p:cNvPr id="7253" name="Google Shape;7253;p93"/>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93"/>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93"/>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93"/>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93"/>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93"/>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93"/>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93"/>
          <p:cNvGrpSpPr/>
          <p:nvPr/>
        </p:nvGrpSpPr>
        <p:grpSpPr>
          <a:xfrm>
            <a:off x="6195950" y="1832234"/>
            <a:ext cx="316434" cy="358099"/>
            <a:chOff x="-56766175" y="3590375"/>
            <a:chExt cx="281200" cy="318225"/>
          </a:xfrm>
        </p:grpSpPr>
        <p:sp>
          <p:nvSpPr>
            <p:cNvPr id="7261" name="Google Shape;7261;p93"/>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93"/>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93"/>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93"/>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93"/>
          <p:cNvGrpSpPr/>
          <p:nvPr/>
        </p:nvGrpSpPr>
        <p:grpSpPr>
          <a:xfrm>
            <a:off x="6232906" y="2273605"/>
            <a:ext cx="272126" cy="358099"/>
            <a:chOff x="-56747275" y="3982600"/>
            <a:chExt cx="241825" cy="318225"/>
          </a:xfrm>
        </p:grpSpPr>
        <p:sp>
          <p:nvSpPr>
            <p:cNvPr id="7266" name="Google Shape;7266;p93"/>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93"/>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93"/>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93"/>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93"/>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93"/>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93"/>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93"/>
          <p:cNvGrpSpPr/>
          <p:nvPr/>
        </p:nvGrpSpPr>
        <p:grpSpPr>
          <a:xfrm>
            <a:off x="4840657" y="3215842"/>
            <a:ext cx="358999" cy="342991"/>
            <a:chOff x="-54812875" y="3596675"/>
            <a:chExt cx="319025" cy="304800"/>
          </a:xfrm>
        </p:grpSpPr>
        <p:sp>
          <p:nvSpPr>
            <p:cNvPr id="7274" name="Google Shape;7274;p93"/>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93"/>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93"/>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93"/>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93"/>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93"/>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93"/>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1" name="Google Shape;7281;p93"/>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93"/>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3" name="Google Shape;7283;p93"/>
          <p:cNvGrpSpPr/>
          <p:nvPr/>
        </p:nvGrpSpPr>
        <p:grpSpPr>
          <a:xfrm>
            <a:off x="4862826" y="3672326"/>
            <a:ext cx="314662" cy="358099"/>
            <a:chOff x="-54793175" y="3982600"/>
            <a:chExt cx="279625" cy="318225"/>
          </a:xfrm>
        </p:grpSpPr>
        <p:sp>
          <p:nvSpPr>
            <p:cNvPr id="7284" name="Google Shape;7284;p93"/>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93"/>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93"/>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93"/>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93"/>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93"/>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93"/>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93"/>
          <p:cNvGrpSpPr/>
          <p:nvPr/>
        </p:nvGrpSpPr>
        <p:grpSpPr>
          <a:xfrm>
            <a:off x="7074284" y="2731562"/>
            <a:ext cx="314662" cy="358099"/>
            <a:chOff x="-52832000" y="3192625"/>
            <a:chExt cx="279625" cy="318225"/>
          </a:xfrm>
        </p:grpSpPr>
        <p:sp>
          <p:nvSpPr>
            <p:cNvPr id="7292" name="Google Shape;7292;p93"/>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93"/>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93"/>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93"/>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93"/>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93"/>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3"/>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93"/>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93"/>
          <p:cNvGrpSpPr/>
          <p:nvPr/>
        </p:nvGrpSpPr>
        <p:grpSpPr>
          <a:xfrm>
            <a:off x="5760817" y="2272929"/>
            <a:ext cx="323524" cy="358774"/>
            <a:chOff x="-57162350" y="3982000"/>
            <a:chExt cx="287500" cy="318825"/>
          </a:xfrm>
        </p:grpSpPr>
        <p:sp>
          <p:nvSpPr>
            <p:cNvPr id="7301" name="Google Shape;7301;p93"/>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93"/>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93"/>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93"/>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93"/>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93"/>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93"/>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93"/>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93"/>
          <p:cNvGrpSpPr/>
          <p:nvPr/>
        </p:nvGrpSpPr>
        <p:grpSpPr>
          <a:xfrm>
            <a:off x="7052130" y="3203436"/>
            <a:ext cx="358971" cy="357198"/>
            <a:chOff x="-52851675" y="3585650"/>
            <a:chExt cx="319000" cy="317425"/>
          </a:xfrm>
        </p:grpSpPr>
        <p:sp>
          <p:nvSpPr>
            <p:cNvPr id="7310" name="Google Shape;7310;p93"/>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93"/>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93"/>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93"/>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93"/>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93"/>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93"/>
          <p:cNvGrpSpPr/>
          <p:nvPr/>
        </p:nvGrpSpPr>
        <p:grpSpPr>
          <a:xfrm>
            <a:off x="7074284" y="3665236"/>
            <a:ext cx="314662" cy="358999"/>
            <a:chOff x="-52832000" y="3976300"/>
            <a:chExt cx="279625" cy="319025"/>
          </a:xfrm>
        </p:grpSpPr>
        <p:sp>
          <p:nvSpPr>
            <p:cNvPr id="7317" name="Google Shape;7317;p93"/>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93"/>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93"/>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93"/>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93"/>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2" name="Google Shape;7322;p93"/>
          <p:cNvGrpSpPr/>
          <p:nvPr/>
        </p:nvGrpSpPr>
        <p:grpSpPr>
          <a:xfrm>
            <a:off x="6191490" y="4119884"/>
            <a:ext cx="316434" cy="358099"/>
            <a:chOff x="-51633225" y="3198925"/>
            <a:chExt cx="281200" cy="318225"/>
          </a:xfrm>
        </p:grpSpPr>
        <p:sp>
          <p:nvSpPr>
            <p:cNvPr id="7323" name="Google Shape;7323;p93"/>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93"/>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93"/>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93"/>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93"/>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93"/>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93"/>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93"/>
          <p:cNvGrpSpPr/>
          <p:nvPr/>
        </p:nvGrpSpPr>
        <p:grpSpPr>
          <a:xfrm>
            <a:off x="6610314" y="1377806"/>
            <a:ext cx="365188" cy="357226"/>
            <a:chOff x="-56396775" y="3199700"/>
            <a:chExt cx="324525" cy="317450"/>
          </a:xfrm>
        </p:grpSpPr>
        <p:sp>
          <p:nvSpPr>
            <p:cNvPr id="7331" name="Google Shape;7331;p93"/>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93"/>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93"/>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93"/>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93"/>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93"/>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93"/>
          <p:cNvGrpSpPr/>
          <p:nvPr/>
        </p:nvGrpSpPr>
        <p:grpSpPr>
          <a:xfrm>
            <a:off x="6613408" y="1843740"/>
            <a:ext cx="358999" cy="335958"/>
            <a:chOff x="-56394425" y="3600600"/>
            <a:chExt cx="319025" cy="298550"/>
          </a:xfrm>
        </p:grpSpPr>
        <p:sp>
          <p:nvSpPr>
            <p:cNvPr id="7338" name="Google Shape;7338;p93"/>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93"/>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93"/>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93"/>
          <p:cNvGrpSpPr/>
          <p:nvPr/>
        </p:nvGrpSpPr>
        <p:grpSpPr>
          <a:xfrm>
            <a:off x="6644175" y="2274505"/>
            <a:ext cx="327068" cy="357198"/>
            <a:chOff x="-56379450" y="3983400"/>
            <a:chExt cx="290650" cy="317425"/>
          </a:xfrm>
        </p:grpSpPr>
        <p:sp>
          <p:nvSpPr>
            <p:cNvPr id="7342" name="Google Shape;7342;p93"/>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93"/>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93"/>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93"/>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93"/>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93"/>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93"/>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93"/>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93"/>
          <p:cNvGrpSpPr/>
          <p:nvPr/>
        </p:nvGrpSpPr>
        <p:grpSpPr>
          <a:xfrm>
            <a:off x="5307879" y="2738651"/>
            <a:ext cx="316434" cy="358971"/>
            <a:chOff x="-54401725" y="3198925"/>
            <a:chExt cx="281200" cy="319000"/>
          </a:xfrm>
        </p:grpSpPr>
        <p:sp>
          <p:nvSpPr>
            <p:cNvPr id="7351" name="Google Shape;7351;p93"/>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93"/>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93"/>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93"/>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93"/>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93"/>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93"/>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93"/>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93"/>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93"/>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93"/>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93"/>
          <p:cNvGrpSpPr/>
          <p:nvPr/>
        </p:nvGrpSpPr>
        <p:grpSpPr>
          <a:xfrm>
            <a:off x="5308766" y="3208753"/>
            <a:ext cx="314662" cy="358099"/>
            <a:chOff x="-54401725" y="3590375"/>
            <a:chExt cx="279625" cy="318225"/>
          </a:xfrm>
        </p:grpSpPr>
        <p:sp>
          <p:nvSpPr>
            <p:cNvPr id="7363" name="Google Shape;7363;p93"/>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93"/>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93"/>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93"/>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93"/>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93"/>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93"/>
          <p:cNvGrpSpPr/>
          <p:nvPr/>
        </p:nvGrpSpPr>
        <p:grpSpPr>
          <a:xfrm>
            <a:off x="5306557" y="3672326"/>
            <a:ext cx="319079" cy="358099"/>
            <a:chOff x="-54403300" y="3982600"/>
            <a:chExt cx="283550" cy="318225"/>
          </a:xfrm>
        </p:grpSpPr>
        <p:sp>
          <p:nvSpPr>
            <p:cNvPr id="7370" name="Google Shape;7370;p93"/>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93"/>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93"/>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93"/>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93"/>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93"/>
          <p:cNvGrpSpPr/>
          <p:nvPr/>
        </p:nvGrpSpPr>
        <p:grpSpPr>
          <a:xfrm>
            <a:off x="7493951" y="2733559"/>
            <a:ext cx="356298" cy="356973"/>
            <a:chOff x="-52458650" y="3194400"/>
            <a:chExt cx="316625" cy="317225"/>
          </a:xfrm>
        </p:grpSpPr>
        <p:sp>
          <p:nvSpPr>
            <p:cNvPr id="7376" name="Google Shape;7376;p93"/>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93"/>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93"/>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93"/>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93"/>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93"/>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93"/>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93"/>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93"/>
          <p:cNvGrpSpPr/>
          <p:nvPr/>
        </p:nvGrpSpPr>
        <p:grpSpPr>
          <a:xfrm>
            <a:off x="4862826" y="2738651"/>
            <a:ext cx="314662" cy="358971"/>
            <a:chOff x="-54793175" y="3198925"/>
            <a:chExt cx="279625" cy="319000"/>
          </a:xfrm>
        </p:grpSpPr>
        <p:sp>
          <p:nvSpPr>
            <p:cNvPr id="7385" name="Google Shape;7385;p93"/>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93"/>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93"/>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93"/>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93"/>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93"/>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93"/>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93"/>
          <p:cNvGrpSpPr/>
          <p:nvPr/>
        </p:nvGrpSpPr>
        <p:grpSpPr>
          <a:xfrm>
            <a:off x="7503249" y="3202536"/>
            <a:ext cx="337703" cy="357845"/>
            <a:chOff x="-52450000" y="3584850"/>
            <a:chExt cx="300100" cy="318000"/>
          </a:xfrm>
        </p:grpSpPr>
        <p:sp>
          <p:nvSpPr>
            <p:cNvPr id="7393" name="Google Shape;7393;p93"/>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93"/>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93"/>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93"/>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93"/>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93"/>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93"/>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93"/>
          <p:cNvGrpSpPr/>
          <p:nvPr/>
        </p:nvGrpSpPr>
        <p:grpSpPr>
          <a:xfrm>
            <a:off x="7514769" y="3667009"/>
            <a:ext cx="314662" cy="357226"/>
            <a:chOff x="-52440550" y="3977875"/>
            <a:chExt cx="279625" cy="317450"/>
          </a:xfrm>
        </p:grpSpPr>
        <p:sp>
          <p:nvSpPr>
            <p:cNvPr id="7401" name="Google Shape;7401;p93"/>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93"/>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93"/>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93"/>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93"/>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93"/>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93"/>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93"/>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93"/>
          <p:cNvGrpSpPr/>
          <p:nvPr/>
        </p:nvGrpSpPr>
        <p:grpSpPr>
          <a:xfrm>
            <a:off x="6626703" y="4123215"/>
            <a:ext cx="314662" cy="358999"/>
            <a:chOff x="-51623775" y="3584850"/>
            <a:chExt cx="279625" cy="319025"/>
          </a:xfrm>
        </p:grpSpPr>
        <p:sp>
          <p:nvSpPr>
            <p:cNvPr id="7410" name="Google Shape;7410;p93"/>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93"/>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93"/>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93"/>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93"/>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93"/>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93"/>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93"/>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93"/>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9" name="Google Shape;7419;p93"/>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420" name="Google Shape;7420;p93"/>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24"/>
        <p:cNvGrpSpPr/>
        <p:nvPr/>
      </p:nvGrpSpPr>
      <p:grpSpPr>
        <a:xfrm>
          <a:off x="0" y="0"/>
          <a:ext cx="0" cy="0"/>
          <a:chOff x="0" y="0"/>
          <a:chExt cx="0" cy="0"/>
        </a:xfrm>
      </p:grpSpPr>
      <p:grpSp>
        <p:nvGrpSpPr>
          <p:cNvPr id="7425" name="Google Shape;7425;p94"/>
          <p:cNvGrpSpPr/>
          <p:nvPr/>
        </p:nvGrpSpPr>
        <p:grpSpPr>
          <a:xfrm>
            <a:off x="866775" y="1386849"/>
            <a:ext cx="276003" cy="357300"/>
            <a:chOff x="-50469125" y="3183175"/>
            <a:chExt cx="233150" cy="301825"/>
          </a:xfrm>
        </p:grpSpPr>
        <p:sp>
          <p:nvSpPr>
            <p:cNvPr id="7426" name="Google Shape;7426;p94"/>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94"/>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94"/>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94"/>
          <p:cNvGrpSpPr/>
          <p:nvPr/>
        </p:nvGrpSpPr>
        <p:grpSpPr>
          <a:xfrm>
            <a:off x="826674" y="1822251"/>
            <a:ext cx="356205" cy="355288"/>
            <a:chOff x="-50504575" y="3550975"/>
            <a:chExt cx="300900" cy="300125"/>
          </a:xfrm>
        </p:grpSpPr>
        <p:sp>
          <p:nvSpPr>
            <p:cNvPr id="7430" name="Google Shape;7430;p94"/>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94"/>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94"/>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94"/>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4" name="Google Shape;7434;p94"/>
          <p:cNvGrpSpPr/>
          <p:nvPr/>
        </p:nvGrpSpPr>
        <p:grpSpPr>
          <a:xfrm>
            <a:off x="826674" y="2260493"/>
            <a:ext cx="356205" cy="354341"/>
            <a:chOff x="-50503000" y="3921175"/>
            <a:chExt cx="300900" cy="299325"/>
          </a:xfrm>
        </p:grpSpPr>
        <p:sp>
          <p:nvSpPr>
            <p:cNvPr id="7435" name="Google Shape;7435;p94"/>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94"/>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94"/>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94"/>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94"/>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94"/>
          <p:cNvGrpSpPr/>
          <p:nvPr/>
        </p:nvGrpSpPr>
        <p:grpSpPr>
          <a:xfrm>
            <a:off x="3030727" y="1406411"/>
            <a:ext cx="355258" cy="356205"/>
            <a:chOff x="-48630025" y="3199700"/>
            <a:chExt cx="300100" cy="300900"/>
          </a:xfrm>
        </p:grpSpPr>
        <p:sp>
          <p:nvSpPr>
            <p:cNvPr id="7441" name="Google Shape;7441;p94"/>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94"/>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94"/>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94"/>
          <p:cNvGrpSpPr/>
          <p:nvPr/>
        </p:nvGrpSpPr>
        <p:grpSpPr>
          <a:xfrm>
            <a:off x="3030727" y="1843707"/>
            <a:ext cx="355258" cy="355258"/>
            <a:chOff x="-48630025" y="3569100"/>
            <a:chExt cx="300100" cy="300100"/>
          </a:xfrm>
        </p:grpSpPr>
        <p:sp>
          <p:nvSpPr>
            <p:cNvPr id="7445" name="Google Shape;7445;p94"/>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94"/>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94"/>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94"/>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94"/>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94"/>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94"/>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94"/>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94"/>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94"/>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5" name="Google Shape;7455;p94"/>
          <p:cNvGrpSpPr/>
          <p:nvPr/>
        </p:nvGrpSpPr>
        <p:grpSpPr>
          <a:xfrm>
            <a:off x="3031201" y="2281003"/>
            <a:ext cx="354311" cy="353394"/>
            <a:chOff x="-48629225" y="3938500"/>
            <a:chExt cx="299300" cy="298525"/>
          </a:xfrm>
        </p:grpSpPr>
        <p:sp>
          <p:nvSpPr>
            <p:cNvPr id="7456" name="Google Shape;7456;p94"/>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94"/>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94"/>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94"/>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94"/>
          <p:cNvGrpSpPr/>
          <p:nvPr/>
        </p:nvGrpSpPr>
        <p:grpSpPr>
          <a:xfrm>
            <a:off x="1766604" y="2752344"/>
            <a:ext cx="311458" cy="354341"/>
            <a:chOff x="-46762575" y="3200500"/>
            <a:chExt cx="263100" cy="299325"/>
          </a:xfrm>
        </p:grpSpPr>
        <p:sp>
          <p:nvSpPr>
            <p:cNvPr id="7461" name="Google Shape;7461;p94"/>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94"/>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94"/>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94"/>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94"/>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94"/>
          <p:cNvGrpSpPr/>
          <p:nvPr/>
        </p:nvGrpSpPr>
        <p:grpSpPr>
          <a:xfrm>
            <a:off x="1744689" y="3211066"/>
            <a:ext cx="355288" cy="312375"/>
            <a:chOff x="-46779900" y="3588000"/>
            <a:chExt cx="300125" cy="263875"/>
          </a:xfrm>
        </p:grpSpPr>
        <p:sp>
          <p:nvSpPr>
            <p:cNvPr id="7467" name="Google Shape;7467;p94"/>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94"/>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94"/>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94"/>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94"/>
          <p:cNvGrpSpPr/>
          <p:nvPr/>
        </p:nvGrpSpPr>
        <p:grpSpPr>
          <a:xfrm>
            <a:off x="1745162" y="3625988"/>
            <a:ext cx="354341" cy="353394"/>
            <a:chOff x="-46779100" y="3938500"/>
            <a:chExt cx="299325" cy="298525"/>
          </a:xfrm>
        </p:grpSpPr>
        <p:sp>
          <p:nvSpPr>
            <p:cNvPr id="7472" name="Google Shape;7472;p94"/>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94"/>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94"/>
          <p:cNvGrpSpPr/>
          <p:nvPr/>
        </p:nvGrpSpPr>
        <p:grpSpPr>
          <a:xfrm>
            <a:off x="3952900" y="2758855"/>
            <a:ext cx="355258" cy="355288"/>
            <a:chOff x="-44924250" y="3206000"/>
            <a:chExt cx="300100" cy="300125"/>
          </a:xfrm>
        </p:grpSpPr>
        <p:sp>
          <p:nvSpPr>
            <p:cNvPr id="7475" name="Google Shape;7475;p94"/>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94"/>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94"/>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94"/>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94"/>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0" name="Google Shape;7480;p94"/>
          <p:cNvGrpSpPr/>
          <p:nvPr/>
        </p:nvGrpSpPr>
        <p:grpSpPr>
          <a:xfrm>
            <a:off x="1267386" y="1386849"/>
            <a:ext cx="355258" cy="355258"/>
            <a:chOff x="-50134375" y="3183175"/>
            <a:chExt cx="300100" cy="300100"/>
          </a:xfrm>
        </p:grpSpPr>
        <p:sp>
          <p:nvSpPr>
            <p:cNvPr id="7481" name="Google Shape;7481;p94"/>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94"/>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94"/>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94"/>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94"/>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94"/>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94"/>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94"/>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94"/>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94"/>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94"/>
          <p:cNvGrpSpPr/>
          <p:nvPr/>
        </p:nvGrpSpPr>
        <p:grpSpPr>
          <a:xfrm>
            <a:off x="1267386" y="1822251"/>
            <a:ext cx="355258" cy="355288"/>
            <a:chOff x="-50134375" y="3550975"/>
            <a:chExt cx="300100" cy="300125"/>
          </a:xfrm>
        </p:grpSpPr>
        <p:sp>
          <p:nvSpPr>
            <p:cNvPr id="7492" name="Google Shape;7492;p94"/>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94"/>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94"/>
          <p:cNvGrpSpPr/>
          <p:nvPr/>
        </p:nvGrpSpPr>
        <p:grpSpPr>
          <a:xfrm>
            <a:off x="1267386" y="2259783"/>
            <a:ext cx="355258" cy="355051"/>
            <a:chOff x="-50134375" y="3920575"/>
            <a:chExt cx="300100" cy="299925"/>
          </a:xfrm>
        </p:grpSpPr>
        <p:sp>
          <p:nvSpPr>
            <p:cNvPr id="7495" name="Google Shape;7495;p94"/>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94"/>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94"/>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8" name="Google Shape;7498;p94"/>
          <p:cNvGrpSpPr/>
          <p:nvPr/>
        </p:nvGrpSpPr>
        <p:grpSpPr>
          <a:xfrm>
            <a:off x="3478110" y="1407358"/>
            <a:ext cx="357123" cy="355258"/>
            <a:chOff x="-48262200" y="3200500"/>
            <a:chExt cx="301675" cy="300100"/>
          </a:xfrm>
        </p:grpSpPr>
        <p:sp>
          <p:nvSpPr>
            <p:cNvPr id="7499" name="Google Shape;7499;p94"/>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94"/>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94"/>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94"/>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94"/>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94"/>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94"/>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94"/>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94"/>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94"/>
          <p:cNvGrpSpPr/>
          <p:nvPr/>
        </p:nvGrpSpPr>
        <p:grpSpPr>
          <a:xfrm>
            <a:off x="3507483" y="1844447"/>
            <a:ext cx="298377" cy="354519"/>
            <a:chOff x="-48233050" y="3569725"/>
            <a:chExt cx="252050" cy="299475"/>
          </a:xfrm>
        </p:grpSpPr>
        <p:sp>
          <p:nvSpPr>
            <p:cNvPr id="7509" name="Google Shape;7509;p94"/>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94"/>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94"/>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94"/>
          <p:cNvGrpSpPr/>
          <p:nvPr/>
        </p:nvGrpSpPr>
        <p:grpSpPr>
          <a:xfrm>
            <a:off x="3531248" y="2278191"/>
            <a:ext cx="250847" cy="358070"/>
            <a:chOff x="-48216525" y="3936125"/>
            <a:chExt cx="211900" cy="302475"/>
          </a:xfrm>
        </p:grpSpPr>
        <p:sp>
          <p:nvSpPr>
            <p:cNvPr id="7513" name="Google Shape;7513;p94"/>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94"/>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94"/>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94"/>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94"/>
          <p:cNvGrpSpPr/>
          <p:nvPr/>
        </p:nvGrpSpPr>
        <p:grpSpPr>
          <a:xfrm>
            <a:off x="2186966" y="2753261"/>
            <a:ext cx="355258" cy="355288"/>
            <a:chOff x="-46410500" y="3201275"/>
            <a:chExt cx="300100" cy="300125"/>
          </a:xfrm>
        </p:grpSpPr>
        <p:sp>
          <p:nvSpPr>
            <p:cNvPr id="7518" name="Google Shape;7518;p94"/>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94"/>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94"/>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94"/>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94"/>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94"/>
          <p:cNvGrpSpPr/>
          <p:nvPr/>
        </p:nvGrpSpPr>
        <p:grpSpPr>
          <a:xfrm>
            <a:off x="2186966" y="3188692"/>
            <a:ext cx="355258" cy="356205"/>
            <a:chOff x="-46409700" y="3569100"/>
            <a:chExt cx="300100" cy="300900"/>
          </a:xfrm>
        </p:grpSpPr>
        <p:sp>
          <p:nvSpPr>
            <p:cNvPr id="7524" name="Google Shape;7524;p94"/>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94"/>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94"/>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94"/>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94"/>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94"/>
          <p:cNvGrpSpPr/>
          <p:nvPr/>
        </p:nvGrpSpPr>
        <p:grpSpPr>
          <a:xfrm>
            <a:off x="2174847" y="3624124"/>
            <a:ext cx="379497" cy="358070"/>
            <a:chOff x="-46422300" y="3936925"/>
            <a:chExt cx="320575" cy="302475"/>
          </a:xfrm>
        </p:grpSpPr>
        <p:sp>
          <p:nvSpPr>
            <p:cNvPr id="7530" name="Google Shape;7530;p94"/>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94"/>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94"/>
          <p:cNvGrpSpPr/>
          <p:nvPr/>
        </p:nvGrpSpPr>
        <p:grpSpPr>
          <a:xfrm>
            <a:off x="3952426" y="3178452"/>
            <a:ext cx="356205" cy="355258"/>
            <a:chOff x="-44914800" y="3560450"/>
            <a:chExt cx="300900" cy="300100"/>
          </a:xfrm>
        </p:grpSpPr>
        <p:sp>
          <p:nvSpPr>
            <p:cNvPr id="7533" name="Google Shape;7533;p94"/>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94"/>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94"/>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94"/>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94"/>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94"/>
          <p:cNvGrpSpPr/>
          <p:nvPr/>
        </p:nvGrpSpPr>
        <p:grpSpPr>
          <a:xfrm>
            <a:off x="1707478" y="1387086"/>
            <a:ext cx="354311" cy="354104"/>
            <a:chOff x="-49764975" y="3183375"/>
            <a:chExt cx="299300" cy="299125"/>
          </a:xfrm>
        </p:grpSpPr>
        <p:sp>
          <p:nvSpPr>
            <p:cNvPr id="7539" name="Google Shape;7539;p94"/>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94"/>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94"/>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94"/>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94"/>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94"/>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94"/>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94"/>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94"/>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94"/>
          <p:cNvGrpSpPr/>
          <p:nvPr/>
        </p:nvGrpSpPr>
        <p:grpSpPr>
          <a:xfrm>
            <a:off x="1707478" y="1822547"/>
            <a:ext cx="354311" cy="355909"/>
            <a:chOff x="-49764975" y="3551225"/>
            <a:chExt cx="299300" cy="300650"/>
          </a:xfrm>
        </p:grpSpPr>
        <p:sp>
          <p:nvSpPr>
            <p:cNvPr id="7549" name="Google Shape;7549;p94"/>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94"/>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94"/>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94"/>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94"/>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94"/>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94"/>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94"/>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94"/>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94"/>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94"/>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94"/>
          <p:cNvGrpSpPr/>
          <p:nvPr/>
        </p:nvGrpSpPr>
        <p:grpSpPr>
          <a:xfrm>
            <a:off x="1705140" y="2259310"/>
            <a:ext cx="358987" cy="355525"/>
            <a:chOff x="-49766550" y="3920175"/>
            <a:chExt cx="303250" cy="300325"/>
          </a:xfrm>
        </p:grpSpPr>
        <p:sp>
          <p:nvSpPr>
            <p:cNvPr id="7561" name="Google Shape;7561;p94"/>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94"/>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94"/>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94"/>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94"/>
          <p:cNvGrpSpPr/>
          <p:nvPr/>
        </p:nvGrpSpPr>
        <p:grpSpPr>
          <a:xfrm>
            <a:off x="3920671" y="1407358"/>
            <a:ext cx="357123" cy="354341"/>
            <a:chOff x="-47892800" y="3200500"/>
            <a:chExt cx="301675" cy="299325"/>
          </a:xfrm>
        </p:grpSpPr>
        <p:sp>
          <p:nvSpPr>
            <p:cNvPr id="7566" name="Google Shape;7566;p94"/>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94"/>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94"/>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94"/>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94"/>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94"/>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94"/>
          <p:cNvGrpSpPr/>
          <p:nvPr/>
        </p:nvGrpSpPr>
        <p:grpSpPr>
          <a:xfrm>
            <a:off x="3984537" y="1843707"/>
            <a:ext cx="229391" cy="355258"/>
            <a:chOff x="-47839250" y="3569100"/>
            <a:chExt cx="193775" cy="300100"/>
          </a:xfrm>
        </p:grpSpPr>
        <p:sp>
          <p:nvSpPr>
            <p:cNvPr id="7573" name="Google Shape;7573;p94"/>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94"/>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94"/>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94"/>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94"/>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94"/>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94"/>
          <p:cNvGrpSpPr/>
          <p:nvPr/>
        </p:nvGrpSpPr>
        <p:grpSpPr>
          <a:xfrm>
            <a:off x="3921603" y="2280056"/>
            <a:ext cx="355258" cy="356205"/>
            <a:chOff x="-47892800" y="3937700"/>
            <a:chExt cx="300100" cy="300900"/>
          </a:xfrm>
        </p:grpSpPr>
        <p:sp>
          <p:nvSpPr>
            <p:cNvPr id="7580" name="Google Shape;7580;p94"/>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94"/>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94"/>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94"/>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94"/>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94"/>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94"/>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94"/>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94"/>
          <p:cNvGrpSpPr/>
          <p:nvPr/>
        </p:nvGrpSpPr>
        <p:grpSpPr>
          <a:xfrm>
            <a:off x="2626898" y="2773770"/>
            <a:ext cx="355258" cy="311458"/>
            <a:chOff x="-46042675" y="3218600"/>
            <a:chExt cx="300100" cy="263100"/>
          </a:xfrm>
        </p:grpSpPr>
        <p:sp>
          <p:nvSpPr>
            <p:cNvPr id="7589" name="Google Shape;7589;p94"/>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94"/>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94"/>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94"/>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94"/>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94"/>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94"/>
          <p:cNvGrpSpPr/>
          <p:nvPr/>
        </p:nvGrpSpPr>
        <p:grpSpPr>
          <a:xfrm>
            <a:off x="2626898" y="3188219"/>
            <a:ext cx="355258" cy="323118"/>
            <a:chOff x="-46042675" y="3568700"/>
            <a:chExt cx="300100" cy="272950"/>
          </a:xfrm>
        </p:grpSpPr>
        <p:sp>
          <p:nvSpPr>
            <p:cNvPr id="7596" name="Google Shape;7596;p94"/>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94"/>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94"/>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94"/>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94"/>
          <p:cNvGrpSpPr/>
          <p:nvPr/>
        </p:nvGrpSpPr>
        <p:grpSpPr>
          <a:xfrm>
            <a:off x="2668849" y="3625189"/>
            <a:ext cx="271357" cy="356057"/>
            <a:chOff x="-46007225" y="3937825"/>
            <a:chExt cx="229225" cy="300775"/>
          </a:xfrm>
        </p:grpSpPr>
        <p:sp>
          <p:nvSpPr>
            <p:cNvPr id="7601" name="Google Shape;7601;p94"/>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94"/>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94"/>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94"/>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94"/>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94"/>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94"/>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94"/>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94"/>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94"/>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94"/>
          <p:cNvGrpSpPr/>
          <p:nvPr/>
        </p:nvGrpSpPr>
        <p:grpSpPr>
          <a:xfrm>
            <a:off x="3974341" y="3615275"/>
            <a:ext cx="312375" cy="357596"/>
            <a:chOff x="-44895900" y="3929450"/>
            <a:chExt cx="263875" cy="302075"/>
          </a:xfrm>
        </p:grpSpPr>
        <p:sp>
          <p:nvSpPr>
            <p:cNvPr id="7612" name="Google Shape;7612;p94"/>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94"/>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94"/>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94"/>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94"/>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94"/>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94"/>
          <p:cNvGrpSpPr/>
          <p:nvPr/>
        </p:nvGrpSpPr>
        <p:grpSpPr>
          <a:xfrm>
            <a:off x="2148160" y="1398036"/>
            <a:ext cx="356205" cy="332885"/>
            <a:chOff x="-49397175" y="3192625"/>
            <a:chExt cx="300900" cy="281200"/>
          </a:xfrm>
        </p:grpSpPr>
        <p:sp>
          <p:nvSpPr>
            <p:cNvPr id="7619" name="Google Shape;7619;p94"/>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94"/>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94"/>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94"/>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94"/>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94"/>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94"/>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6" name="Google Shape;7626;p94"/>
          <p:cNvGrpSpPr/>
          <p:nvPr/>
        </p:nvGrpSpPr>
        <p:grpSpPr>
          <a:xfrm>
            <a:off x="2174263" y="1822251"/>
            <a:ext cx="304000" cy="356205"/>
            <a:chOff x="-49375900" y="3550975"/>
            <a:chExt cx="256800" cy="300900"/>
          </a:xfrm>
        </p:grpSpPr>
        <p:sp>
          <p:nvSpPr>
            <p:cNvPr id="7627" name="Google Shape;7627;p94"/>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94"/>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94"/>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94"/>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94"/>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94"/>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94"/>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94"/>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94"/>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94"/>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94"/>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94"/>
          <p:cNvGrpSpPr/>
          <p:nvPr/>
        </p:nvGrpSpPr>
        <p:grpSpPr>
          <a:xfrm>
            <a:off x="2169616" y="2259546"/>
            <a:ext cx="313293" cy="356205"/>
            <a:chOff x="-49378250" y="3920375"/>
            <a:chExt cx="264650" cy="300900"/>
          </a:xfrm>
        </p:grpSpPr>
        <p:sp>
          <p:nvSpPr>
            <p:cNvPr id="7639" name="Google Shape;7639;p94"/>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94"/>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94"/>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94"/>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94"/>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94"/>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94"/>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94"/>
          <p:cNvGrpSpPr/>
          <p:nvPr/>
        </p:nvGrpSpPr>
        <p:grpSpPr>
          <a:xfrm>
            <a:off x="888604" y="2752344"/>
            <a:ext cx="312375" cy="357123"/>
            <a:chOff x="-47505300" y="3200500"/>
            <a:chExt cx="263875" cy="301675"/>
          </a:xfrm>
        </p:grpSpPr>
        <p:sp>
          <p:nvSpPr>
            <p:cNvPr id="7647" name="Google Shape;7647;p94"/>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94"/>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94"/>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94"/>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94"/>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94"/>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94"/>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94"/>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94"/>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94"/>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94"/>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94"/>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94"/>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94"/>
          <p:cNvGrpSpPr/>
          <p:nvPr/>
        </p:nvGrpSpPr>
        <p:grpSpPr>
          <a:xfrm>
            <a:off x="866704" y="3188692"/>
            <a:ext cx="356176" cy="355051"/>
            <a:chOff x="-47524975" y="3569100"/>
            <a:chExt cx="300875" cy="299925"/>
          </a:xfrm>
        </p:grpSpPr>
        <p:sp>
          <p:nvSpPr>
            <p:cNvPr id="7661" name="Google Shape;7661;p94"/>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94"/>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94"/>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94"/>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94"/>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94"/>
          <p:cNvGrpSpPr/>
          <p:nvPr/>
        </p:nvGrpSpPr>
        <p:grpSpPr>
          <a:xfrm>
            <a:off x="867162" y="3667954"/>
            <a:ext cx="355258" cy="270410"/>
            <a:chOff x="-47523400" y="3973950"/>
            <a:chExt cx="300100" cy="228425"/>
          </a:xfrm>
        </p:grpSpPr>
        <p:sp>
          <p:nvSpPr>
            <p:cNvPr id="7667" name="Google Shape;7667;p94"/>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94"/>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94"/>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94"/>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94"/>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94"/>
          <p:cNvGrpSpPr/>
          <p:nvPr/>
        </p:nvGrpSpPr>
        <p:grpSpPr>
          <a:xfrm>
            <a:off x="3072283" y="2750953"/>
            <a:ext cx="354341" cy="357596"/>
            <a:chOff x="-45673275" y="3199325"/>
            <a:chExt cx="299325" cy="302075"/>
          </a:xfrm>
        </p:grpSpPr>
        <p:sp>
          <p:nvSpPr>
            <p:cNvPr id="7673" name="Google Shape;7673;p94"/>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94"/>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94"/>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94"/>
          <p:cNvGrpSpPr/>
          <p:nvPr/>
        </p:nvGrpSpPr>
        <p:grpSpPr>
          <a:xfrm>
            <a:off x="3071351" y="3209202"/>
            <a:ext cx="356205" cy="314240"/>
            <a:chOff x="-45674075" y="3586425"/>
            <a:chExt cx="300900" cy="265450"/>
          </a:xfrm>
        </p:grpSpPr>
        <p:sp>
          <p:nvSpPr>
            <p:cNvPr id="7677" name="Google Shape;7677;p94"/>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94"/>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94"/>
          <p:cNvGrpSpPr/>
          <p:nvPr/>
        </p:nvGrpSpPr>
        <p:grpSpPr>
          <a:xfrm>
            <a:off x="3072283" y="3625041"/>
            <a:ext cx="354341" cy="356205"/>
            <a:chOff x="-45673275" y="3937700"/>
            <a:chExt cx="299325" cy="300900"/>
          </a:xfrm>
        </p:grpSpPr>
        <p:sp>
          <p:nvSpPr>
            <p:cNvPr id="7680" name="Google Shape;7680;p94"/>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94"/>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94"/>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94"/>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94"/>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94"/>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94"/>
          <p:cNvGrpSpPr/>
          <p:nvPr/>
        </p:nvGrpSpPr>
        <p:grpSpPr>
          <a:xfrm>
            <a:off x="2186449" y="4117825"/>
            <a:ext cx="356205" cy="356205"/>
            <a:chOff x="-44512325" y="3176075"/>
            <a:chExt cx="300900" cy="300900"/>
          </a:xfrm>
        </p:grpSpPr>
        <p:sp>
          <p:nvSpPr>
            <p:cNvPr id="7687" name="Google Shape;7687;p9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9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9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94"/>
          <p:cNvGrpSpPr/>
          <p:nvPr/>
        </p:nvGrpSpPr>
        <p:grpSpPr>
          <a:xfrm>
            <a:off x="2589789" y="1386849"/>
            <a:ext cx="354341" cy="354341"/>
            <a:chOff x="-49027775" y="3183175"/>
            <a:chExt cx="299325" cy="299325"/>
          </a:xfrm>
        </p:grpSpPr>
        <p:sp>
          <p:nvSpPr>
            <p:cNvPr id="7691" name="Google Shape;7691;p94"/>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94"/>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94"/>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94"/>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94"/>
          <p:cNvGrpSpPr/>
          <p:nvPr/>
        </p:nvGrpSpPr>
        <p:grpSpPr>
          <a:xfrm>
            <a:off x="2589330" y="1822251"/>
            <a:ext cx="355258" cy="357152"/>
            <a:chOff x="-49027775" y="3550975"/>
            <a:chExt cx="300100" cy="301700"/>
          </a:xfrm>
        </p:grpSpPr>
        <p:sp>
          <p:nvSpPr>
            <p:cNvPr id="7696" name="Google Shape;7696;p94"/>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94"/>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94"/>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94"/>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94"/>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94"/>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94"/>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94"/>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94"/>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94"/>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94"/>
          <p:cNvGrpSpPr/>
          <p:nvPr/>
        </p:nvGrpSpPr>
        <p:grpSpPr>
          <a:xfrm>
            <a:off x="2587406" y="2259310"/>
            <a:ext cx="359106" cy="355525"/>
            <a:chOff x="-49031025" y="3920175"/>
            <a:chExt cx="303350" cy="300325"/>
          </a:xfrm>
        </p:grpSpPr>
        <p:sp>
          <p:nvSpPr>
            <p:cNvPr id="7707" name="Google Shape;7707;p94"/>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94"/>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94"/>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94"/>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94"/>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94"/>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94"/>
          <p:cNvGrpSpPr/>
          <p:nvPr/>
        </p:nvGrpSpPr>
        <p:grpSpPr>
          <a:xfrm>
            <a:off x="1303511" y="2752344"/>
            <a:ext cx="356176" cy="354341"/>
            <a:chOff x="-47155575" y="3200500"/>
            <a:chExt cx="300875" cy="299325"/>
          </a:xfrm>
        </p:grpSpPr>
        <p:sp>
          <p:nvSpPr>
            <p:cNvPr id="7714" name="Google Shape;7714;p94"/>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94"/>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94"/>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94"/>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94"/>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94"/>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94"/>
          <p:cNvGrpSpPr/>
          <p:nvPr/>
        </p:nvGrpSpPr>
        <p:grpSpPr>
          <a:xfrm>
            <a:off x="1303970" y="3188692"/>
            <a:ext cx="355258" cy="355258"/>
            <a:chOff x="-47154800" y="3569100"/>
            <a:chExt cx="300100" cy="300100"/>
          </a:xfrm>
        </p:grpSpPr>
        <p:sp>
          <p:nvSpPr>
            <p:cNvPr id="7721" name="Google Shape;7721;p94"/>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94"/>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94"/>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94"/>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94"/>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94"/>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94"/>
          <p:cNvGrpSpPr/>
          <p:nvPr/>
        </p:nvGrpSpPr>
        <p:grpSpPr>
          <a:xfrm>
            <a:off x="1304443" y="3626905"/>
            <a:ext cx="354311" cy="353423"/>
            <a:chOff x="-47154000" y="3939275"/>
            <a:chExt cx="299300" cy="298550"/>
          </a:xfrm>
        </p:grpSpPr>
        <p:sp>
          <p:nvSpPr>
            <p:cNvPr id="7728" name="Google Shape;7728;p94"/>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94"/>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94"/>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94"/>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94"/>
          <p:cNvGrpSpPr/>
          <p:nvPr/>
        </p:nvGrpSpPr>
        <p:grpSpPr>
          <a:xfrm>
            <a:off x="3529733" y="2752344"/>
            <a:ext cx="312375" cy="354341"/>
            <a:chOff x="-45286550" y="3200500"/>
            <a:chExt cx="263875" cy="299325"/>
          </a:xfrm>
        </p:grpSpPr>
        <p:sp>
          <p:nvSpPr>
            <p:cNvPr id="7733" name="Google Shape;7733;p94"/>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94"/>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94"/>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94"/>
          <p:cNvGrpSpPr/>
          <p:nvPr/>
        </p:nvGrpSpPr>
        <p:grpSpPr>
          <a:xfrm>
            <a:off x="3529733" y="3189639"/>
            <a:ext cx="312375" cy="354311"/>
            <a:chOff x="-45286550" y="3569900"/>
            <a:chExt cx="263875" cy="299300"/>
          </a:xfrm>
        </p:grpSpPr>
        <p:sp>
          <p:nvSpPr>
            <p:cNvPr id="7737" name="Google Shape;7737;p94"/>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94"/>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94"/>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94"/>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94"/>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94"/>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94"/>
          <p:cNvGrpSpPr/>
          <p:nvPr/>
        </p:nvGrpSpPr>
        <p:grpSpPr>
          <a:xfrm>
            <a:off x="3540920" y="3625988"/>
            <a:ext cx="290001" cy="355258"/>
            <a:chOff x="-45277900" y="3938500"/>
            <a:chExt cx="244975" cy="300100"/>
          </a:xfrm>
        </p:grpSpPr>
        <p:sp>
          <p:nvSpPr>
            <p:cNvPr id="7744" name="Google Shape;7744;p94"/>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94"/>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94"/>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94"/>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94"/>
          <p:cNvGrpSpPr/>
          <p:nvPr/>
        </p:nvGrpSpPr>
        <p:grpSpPr>
          <a:xfrm>
            <a:off x="2626869" y="4095090"/>
            <a:ext cx="355258" cy="355258"/>
            <a:chOff x="-44502875" y="3576975"/>
            <a:chExt cx="300100" cy="300100"/>
          </a:xfrm>
        </p:grpSpPr>
        <p:sp>
          <p:nvSpPr>
            <p:cNvPr id="7749" name="Google Shape;7749;p94"/>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94"/>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94"/>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94"/>
          <p:cNvGrpSpPr/>
          <p:nvPr/>
        </p:nvGrpSpPr>
        <p:grpSpPr>
          <a:xfrm>
            <a:off x="4835456" y="1828361"/>
            <a:ext cx="356196" cy="354670"/>
            <a:chOff x="-13946200" y="3647075"/>
            <a:chExt cx="353650" cy="352100"/>
          </a:xfrm>
        </p:grpSpPr>
        <p:sp>
          <p:nvSpPr>
            <p:cNvPr id="7753" name="Google Shape;7753;p94"/>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94"/>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94"/>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94"/>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94"/>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94"/>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94"/>
          <p:cNvGrpSpPr/>
          <p:nvPr/>
        </p:nvGrpSpPr>
        <p:grpSpPr>
          <a:xfrm>
            <a:off x="6618849" y="1387844"/>
            <a:ext cx="357002" cy="354267"/>
            <a:chOff x="-12163025" y="3214275"/>
            <a:chExt cx="354450" cy="351700"/>
          </a:xfrm>
        </p:grpSpPr>
        <p:sp>
          <p:nvSpPr>
            <p:cNvPr id="7760" name="Google Shape;7760;p94"/>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94"/>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94"/>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94"/>
          <p:cNvGrpSpPr/>
          <p:nvPr/>
        </p:nvGrpSpPr>
        <p:grpSpPr>
          <a:xfrm>
            <a:off x="6619629" y="1827581"/>
            <a:ext cx="355441" cy="356232"/>
            <a:chOff x="-12160675" y="3647875"/>
            <a:chExt cx="352900" cy="353650"/>
          </a:xfrm>
        </p:grpSpPr>
        <p:sp>
          <p:nvSpPr>
            <p:cNvPr id="7764" name="Google Shape;7764;p94"/>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94"/>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94"/>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94"/>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94"/>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94"/>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94"/>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94"/>
          <p:cNvGrpSpPr/>
          <p:nvPr/>
        </p:nvGrpSpPr>
        <p:grpSpPr>
          <a:xfrm>
            <a:off x="6630345" y="2272036"/>
            <a:ext cx="354635" cy="356232"/>
            <a:chOff x="-12160675" y="4081850"/>
            <a:chExt cx="352100" cy="353650"/>
          </a:xfrm>
        </p:grpSpPr>
        <p:sp>
          <p:nvSpPr>
            <p:cNvPr id="7772" name="Google Shape;7772;p94"/>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94"/>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94"/>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94"/>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94"/>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94"/>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94"/>
          <p:cNvGrpSpPr/>
          <p:nvPr/>
        </p:nvGrpSpPr>
        <p:grpSpPr>
          <a:xfrm>
            <a:off x="4835311" y="2746480"/>
            <a:ext cx="355416" cy="355652"/>
            <a:chOff x="-10391650" y="3180600"/>
            <a:chExt cx="352875" cy="353075"/>
          </a:xfrm>
        </p:grpSpPr>
        <p:sp>
          <p:nvSpPr>
            <p:cNvPr id="7779" name="Google Shape;7779;p94"/>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94"/>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94"/>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94"/>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94"/>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94"/>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94"/>
          <p:cNvGrpSpPr/>
          <p:nvPr/>
        </p:nvGrpSpPr>
        <p:grpSpPr>
          <a:xfrm>
            <a:off x="4835310" y="3223278"/>
            <a:ext cx="354635" cy="353890"/>
            <a:chOff x="-10390875" y="3616350"/>
            <a:chExt cx="352100" cy="351325"/>
          </a:xfrm>
        </p:grpSpPr>
        <p:sp>
          <p:nvSpPr>
            <p:cNvPr id="7786" name="Google Shape;7786;p94"/>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94"/>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94"/>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94"/>
          <p:cNvGrpSpPr/>
          <p:nvPr/>
        </p:nvGrpSpPr>
        <p:grpSpPr>
          <a:xfrm>
            <a:off x="7502285" y="2747943"/>
            <a:ext cx="312585" cy="354670"/>
            <a:chOff x="-10370400" y="4049550"/>
            <a:chExt cx="310350" cy="352100"/>
          </a:xfrm>
        </p:grpSpPr>
        <p:sp>
          <p:nvSpPr>
            <p:cNvPr id="7790" name="Google Shape;7790;p94"/>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94"/>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94"/>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94"/>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94"/>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94"/>
          <p:cNvGrpSpPr/>
          <p:nvPr/>
        </p:nvGrpSpPr>
        <p:grpSpPr>
          <a:xfrm>
            <a:off x="6606541" y="2746884"/>
            <a:ext cx="379236" cy="354847"/>
            <a:chOff x="-8674650" y="3210975"/>
            <a:chExt cx="376525" cy="352275"/>
          </a:xfrm>
        </p:grpSpPr>
        <p:sp>
          <p:nvSpPr>
            <p:cNvPr id="7796" name="Google Shape;7796;p94"/>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94"/>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94"/>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94"/>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94"/>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94"/>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94"/>
          <p:cNvGrpSpPr/>
          <p:nvPr/>
        </p:nvGrpSpPr>
        <p:grpSpPr>
          <a:xfrm>
            <a:off x="5278038" y="1828361"/>
            <a:ext cx="356221" cy="354670"/>
            <a:chOff x="-13512225" y="3647075"/>
            <a:chExt cx="353675" cy="352100"/>
          </a:xfrm>
        </p:grpSpPr>
        <p:sp>
          <p:nvSpPr>
            <p:cNvPr id="7803" name="Google Shape;7803;p94"/>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94"/>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94"/>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94"/>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94"/>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94"/>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94"/>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94"/>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94"/>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94"/>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94"/>
          <p:cNvGrpSpPr/>
          <p:nvPr/>
        </p:nvGrpSpPr>
        <p:grpSpPr>
          <a:xfrm>
            <a:off x="5288351" y="2272427"/>
            <a:ext cx="356221" cy="355451"/>
            <a:chOff x="-13512225" y="4080275"/>
            <a:chExt cx="353675" cy="352875"/>
          </a:xfrm>
        </p:grpSpPr>
        <p:sp>
          <p:nvSpPr>
            <p:cNvPr id="7814" name="Google Shape;7814;p94"/>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94"/>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94"/>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94"/>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94"/>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94"/>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94"/>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94"/>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94"/>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94"/>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94"/>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94"/>
          <p:cNvGrpSpPr/>
          <p:nvPr/>
        </p:nvGrpSpPr>
        <p:grpSpPr>
          <a:xfrm>
            <a:off x="7061431" y="1419788"/>
            <a:ext cx="356196" cy="290379"/>
            <a:chOff x="-11728250" y="3245400"/>
            <a:chExt cx="353650" cy="288275"/>
          </a:xfrm>
        </p:grpSpPr>
        <p:sp>
          <p:nvSpPr>
            <p:cNvPr id="7826" name="Google Shape;7826;p94"/>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94"/>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94"/>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94"/>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94"/>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94"/>
          <p:cNvGrpSpPr/>
          <p:nvPr/>
        </p:nvGrpSpPr>
        <p:grpSpPr>
          <a:xfrm>
            <a:off x="7093939" y="2272427"/>
            <a:ext cx="311804" cy="355451"/>
            <a:chOff x="-11703850" y="4081850"/>
            <a:chExt cx="309575" cy="352875"/>
          </a:xfrm>
        </p:grpSpPr>
        <p:sp>
          <p:nvSpPr>
            <p:cNvPr id="7832" name="Google Shape;7832;p94"/>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94"/>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94"/>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94"/>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94"/>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94"/>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94"/>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94"/>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94"/>
          <p:cNvGrpSpPr/>
          <p:nvPr/>
        </p:nvGrpSpPr>
        <p:grpSpPr>
          <a:xfrm>
            <a:off x="5282595" y="2746580"/>
            <a:ext cx="357002" cy="355451"/>
            <a:chOff x="-9958475" y="3180025"/>
            <a:chExt cx="354450" cy="352875"/>
          </a:xfrm>
        </p:grpSpPr>
        <p:sp>
          <p:nvSpPr>
            <p:cNvPr id="7841" name="Google Shape;7841;p94"/>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94"/>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94"/>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94"/>
          <p:cNvGrpSpPr/>
          <p:nvPr/>
        </p:nvGrpSpPr>
        <p:grpSpPr>
          <a:xfrm>
            <a:off x="5291722" y="3222561"/>
            <a:ext cx="337966" cy="355325"/>
            <a:chOff x="-9949025" y="3615575"/>
            <a:chExt cx="335550" cy="352750"/>
          </a:xfrm>
        </p:grpSpPr>
        <p:sp>
          <p:nvSpPr>
            <p:cNvPr id="7845" name="Google Shape;7845;p94"/>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94"/>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94"/>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94"/>
          <p:cNvGrpSpPr/>
          <p:nvPr/>
        </p:nvGrpSpPr>
        <p:grpSpPr>
          <a:xfrm>
            <a:off x="7926568" y="2746067"/>
            <a:ext cx="360175" cy="358423"/>
            <a:chOff x="-9961625" y="4048175"/>
            <a:chExt cx="357600" cy="355825"/>
          </a:xfrm>
        </p:grpSpPr>
        <p:sp>
          <p:nvSpPr>
            <p:cNvPr id="7849" name="Google Shape;7849;p94"/>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94"/>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94"/>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94"/>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94"/>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94"/>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94"/>
          <p:cNvGrpSpPr/>
          <p:nvPr/>
        </p:nvGrpSpPr>
        <p:grpSpPr>
          <a:xfrm>
            <a:off x="6613289" y="3221579"/>
            <a:ext cx="364959" cy="357289"/>
            <a:chOff x="-8680950" y="3624225"/>
            <a:chExt cx="362350" cy="354700"/>
          </a:xfrm>
        </p:grpSpPr>
        <p:sp>
          <p:nvSpPr>
            <p:cNvPr id="7856" name="Google Shape;7856;p94"/>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94"/>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94"/>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94"/>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94"/>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94"/>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94"/>
          <p:cNvGrpSpPr/>
          <p:nvPr/>
        </p:nvGrpSpPr>
        <p:grpSpPr>
          <a:xfrm>
            <a:off x="5749533" y="1387239"/>
            <a:ext cx="313365" cy="355476"/>
            <a:chOff x="-13056975" y="3212300"/>
            <a:chExt cx="311125" cy="352900"/>
          </a:xfrm>
        </p:grpSpPr>
        <p:sp>
          <p:nvSpPr>
            <p:cNvPr id="7863" name="Google Shape;7863;p94"/>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94"/>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94"/>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94"/>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94"/>
          <p:cNvGrpSpPr/>
          <p:nvPr/>
        </p:nvGrpSpPr>
        <p:grpSpPr>
          <a:xfrm>
            <a:off x="5726921" y="1828034"/>
            <a:ext cx="358588" cy="355325"/>
            <a:chOff x="-13077450" y="3647075"/>
            <a:chExt cx="356025" cy="352750"/>
          </a:xfrm>
        </p:grpSpPr>
        <p:sp>
          <p:nvSpPr>
            <p:cNvPr id="7868" name="Google Shape;7868;p94"/>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94"/>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94"/>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94"/>
          <p:cNvGrpSpPr/>
          <p:nvPr/>
        </p:nvGrpSpPr>
        <p:grpSpPr>
          <a:xfrm>
            <a:off x="5738027" y="2271633"/>
            <a:ext cx="357002" cy="357037"/>
            <a:chOff x="-13079025" y="4079475"/>
            <a:chExt cx="354450" cy="354450"/>
          </a:xfrm>
        </p:grpSpPr>
        <p:sp>
          <p:nvSpPr>
            <p:cNvPr id="7872" name="Google Shape;7872;p94"/>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94"/>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94"/>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94"/>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94"/>
          <p:cNvGrpSpPr/>
          <p:nvPr/>
        </p:nvGrpSpPr>
        <p:grpSpPr>
          <a:xfrm>
            <a:off x="7511094" y="1387642"/>
            <a:ext cx="356221" cy="354670"/>
            <a:chOff x="-11292700" y="3213875"/>
            <a:chExt cx="353675" cy="352100"/>
          </a:xfrm>
        </p:grpSpPr>
        <p:sp>
          <p:nvSpPr>
            <p:cNvPr id="7877" name="Google Shape;7877;p94"/>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94"/>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94"/>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94"/>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94"/>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94"/>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94"/>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4" name="Google Shape;7884;p94"/>
          <p:cNvGrpSpPr/>
          <p:nvPr/>
        </p:nvGrpSpPr>
        <p:grpSpPr>
          <a:xfrm>
            <a:off x="7505152" y="1827581"/>
            <a:ext cx="368106" cy="356232"/>
            <a:chOff x="-11299000" y="3647875"/>
            <a:chExt cx="365475" cy="353650"/>
          </a:xfrm>
        </p:grpSpPr>
        <p:sp>
          <p:nvSpPr>
            <p:cNvPr id="7885" name="Google Shape;7885;p94"/>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94"/>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94"/>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94"/>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94"/>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94"/>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94"/>
          <p:cNvGrpSpPr/>
          <p:nvPr/>
        </p:nvGrpSpPr>
        <p:grpSpPr>
          <a:xfrm>
            <a:off x="7520614" y="2283532"/>
            <a:ext cx="357808" cy="333240"/>
            <a:chOff x="-11295075" y="4092875"/>
            <a:chExt cx="355250" cy="330825"/>
          </a:xfrm>
        </p:grpSpPr>
        <p:sp>
          <p:nvSpPr>
            <p:cNvPr id="7892" name="Google Shape;7892;p94"/>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94"/>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94"/>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94"/>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94"/>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94"/>
          <p:cNvGrpSpPr/>
          <p:nvPr/>
        </p:nvGrpSpPr>
        <p:grpSpPr>
          <a:xfrm>
            <a:off x="5746214" y="2746580"/>
            <a:ext cx="312585" cy="355451"/>
            <a:chOff x="-9500075" y="3180800"/>
            <a:chExt cx="310350" cy="352875"/>
          </a:xfrm>
        </p:grpSpPr>
        <p:sp>
          <p:nvSpPr>
            <p:cNvPr id="7898" name="Google Shape;7898;p94"/>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94"/>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94"/>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94"/>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94"/>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94"/>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94"/>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94"/>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94"/>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94"/>
          <p:cNvGrpSpPr/>
          <p:nvPr/>
        </p:nvGrpSpPr>
        <p:grpSpPr>
          <a:xfrm>
            <a:off x="5724005" y="3222095"/>
            <a:ext cx="356221" cy="356257"/>
            <a:chOff x="-9523700" y="3614000"/>
            <a:chExt cx="353675" cy="353675"/>
          </a:xfrm>
        </p:grpSpPr>
        <p:sp>
          <p:nvSpPr>
            <p:cNvPr id="7908" name="Google Shape;7908;p94"/>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94"/>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94"/>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94"/>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94"/>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94"/>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94"/>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94"/>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94"/>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94"/>
          <p:cNvGrpSpPr/>
          <p:nvPr/>
        </p:nvGrpSpPr>
        <p:grpSpPr>
          <a:xfrm>
            <a:off x="7508956" y="3244737"/>
            <a:ext cx="356221" cy="354670"/>
            <a:chOff x="-9523700" y="4049550"/>
            <a:chExt cx="353675" cy="352100"/>
          </a:xfrm>
        </p:grpSpPr>
        <p:sp>
          <p:nvSpPr>
            <p:cNvPr id="7918" name="Google Shape;7918;p94"/>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94"/>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94"/>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94"/>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94"/>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94"/>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94"/>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94"/>
          <p:cNvGrpSpPr/>
          <p:nvPr/>
        </p:nvGrpSpPr>
        <p:grpSpPr>
          <a:xfrm>
            <a:off x="7065071" y="3244710"/>
            <a:ext cx="357002" cy="311029"/>
            <a:chOff x="-8209150" y="3659675"/>
            <a:chExt cx="354450" cy="308775"/>
          </a:xfrm>
        </p:grpSpPr>
        <p:sp>
          <p:nvSpPr>
            <p:cNvPr id="7926" name="Google Shape;7926;p94"/>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94"/>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94"/>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94"/>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94"/>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94"/>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94"/>
          <p:cNvGrpSpPr/>
          <p:nvPr/>
        </p:nvGrpSpPr>
        <p:grpSpPr>
          <a:xfrm>
            <a:off x="6178632" y="2273623"/>
            <a:ext cx="356221" cy="353059"/>
            <a:chOff x="-12643475" y="4081850"/>
            <a:chExt cx="353675" cy="350500"/>
          </a:xfrm>
        </p:grpSpPr>
        <p:sp>
          <p:nvSpPr>
            <p:cNvPr id="7933" name="Google Shape;7933;p94"/>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94"/>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94"/>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94"/>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7" name="Google Shape;7937;p94"/>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8" name="Google Shape;7938;p94"/>
          <p:cNvGrpSpPr/>
          <p:nvPr/>
        </p:nvGrpSpPr>
        <p:grpSpPr>
          <a:xfrm>
            <a:off x="7961232" y="2283532"/>
            <a:ext cx="356221" cy="333240"/>
            <a:chOff x="-10858725" y="4092875"/>
            <a:chExt cx="353675" cy="330825"/>
          </a:xfrm>
        </p:grpSpPr>
        <p:sp>
          <p:nvSpPr>
            <p:cNvPr id="7939" name="Google Shape;7939;p94"/>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94"/>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94"/>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94"/>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94"/>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94"/>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94"/>
          <p:cNvGrpSpPr/>
          <p:nvPr/>
        </p:nvGrpSpPr>
        <p:grpSpPr>
          <a:xfrm>
            <a:off x="6219755" y="3222498"/>
            <a:ext cx="252278" cy="355451"/>
            <a:chOff x="-9039300" y="3614000"/>
            <a:chExt cx="250475" cy="352875"/>
          </a:xfrm>
        </p:grpSpPr>
        <p:sp>
          <p:nvSpPr>
            <p:cNvPr id="7946" name="Google Shape;7946;p94"/>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94"/>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94"/>
          <p:cNvGrpSpPr/>
          <p:nvPr/>
        </p:nvGrpSpPr>
        <p:grpSpPr>
          <a:xfrm>
            <a:off x="7951721" y="3244737"/>
            <a:ext cx="354635" cy="354670"/>
            <a:chOff x="-9088150" y="4049550"/>
            <a:chExt cx="352100" cy="352100"/>
          </a:xfrm>
        </p:grpSpPr>
        <p:sp>
          <p:nvSpPr>
            <p:cNvPr id="7949" name="Google Shape;7949;p94"/>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94"/>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94"/>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94"/>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94"/>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94"/>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94"/>
          <p:cNvGrpSpPr/>
          <p:nvPr/>
        </p:nvGrpSpPr>
        <p:grpSpPr>
          <a:xfrm>
            <a:off x="7086085" y="2746970"/>
            <a:ext cx="315757" cy="354670"/>
            <a:chOff x="-8191825" y="3174500"/>
            <a:chExt cx="313500" cy="352100"/>
          </a:xfrm>
        </p:grpSpPr>
        <p:sp>
          <p:nvSpPr>
            <p:cNvPr id="7956" name="Google Shape;7956;p94"/>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94"/>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94"/>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94"/>
          <p:cNvGrpSpPr/>
          <p:nvPr/>
        </p:nvGrpSpPr>
        <p:grpSpPr>
          <a:xfrm>
            <a:off x="4835443" y="1387491"/>
            <a:ext cx="356221" cy="354973"/>
            <a:chOff x="-13947000" y="3212800"/>
            <a:chExt cx="353675" cy="352400"/>
          </a:xfrm>
        </p:grpSpPr>
        <p:sp>
          <p:nvSpPr>
            <p:cNvPr id="7960" name="Google Shape;7960;p94"/>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94"/>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2" name="Google Shape;7962;p94"/>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3" name="Google Shape;7963;p94"/>
          <p:cNvGrpSpPr/>
          <p:nvPr/>
        </p:nvGrpSpPr>
        <p:grpSpPr>
          <a:xfrm>
            <a:off x="5278038" y="1386849"/>
            <a:ext cx="356221" cy="356257"/>
            <a:chOff x="-13512225" y="3211525"/>
            <a:chExt cx="353675" cy="353675"/>
          </a:xfrm>
        </p:grpSpPr>
        <p:sp>
          <p:nvSpPr>
            <p:cNvPr id="7964" name="Google Shape;7964;p94"/>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94"/>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94"/>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94"/>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94"/>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94"/>
          <p:cNvGrpSpPr/>
          <p:nvPr/>
        </p:nvGrpSpPr>
        <p:grpSpPr>
          <a:xfrm>
            <a:off x="6168320" y="1387239"/>
            <a:ext cx="356221" cy="355476"/>
            <a:chOff x="-12643475" y="3212300"/>
            <a:chExt cx="353675" cy="352900"/>
          </a:xfrm>
        </p:grpSpPr>
        <p:sp>
          <p:nvSpPr>
            <p:cNvPr id="7970" name="Google Shape;7970;p94"/>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94"/>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94"/>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94"/>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94"/>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94"/>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94"/>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94"/>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94"/>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94"/>
          <p:cNvGrpSpPr/>
          <p:nvPr/>
        </p:nvGrpSpPr>
        <p:grpSpPr>
          <a:xfrm>
            <a:off x="6168320" y="1839013"/>
            <a:ext cx="356221" cy="333366"/>
            <a:chOff x="-12643475" y="3657325"/>
            <a:chExt cx="353675" cy="330950"/>
          </a:xfrm>
        </p:grpSpPr>
        <p:sp>
          <p:nvSpPr>
            <p:cNvPr id="7980" name="Google Shape;7980;p94"/>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94"/>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94"/>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94"/>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94"/>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94"/>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94"/>
          <p:cNvGrpSpPr/>
          <p:nvPr/>
        </p:nvGrpSpPr>
        <p:grpSpPr>
          <a:xfrm>
            <a:off x="7951322" y="1387642"/>
            <a:ext cx="355416" cy="354670"/>
            <a:chOff x="-10857925" y="3213875"/>
            <a:chExt cx="352875" cy="352100"/>
          </a:xfrm>
        </p:grpSpPr>
        <p:sp>
          <p:nvSpPr>
            <p:cNvPr id="7987" name="Google Shape;7987;p94"/>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94"/>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94"/>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94"/>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94"/>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94"/>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94"/>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94"/>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94"/>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94"/>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94"/>
          <p:cNvGrpSpPr/>
          <p:nvPr/>
        </p:nvGrpSpPr>
        <p:grpSpPr>
          <a:xfrm>
            <a:off x="6168237" y="2747071"/>
            <a:ext cx="356096" cy="354469"/>
            <a:chOff x="-9089725" y="3180200"/>
            <a:chExt cx="353550" cy="351900"/>
          </a:xfrm>
        </p:grpSpPr>
        <p:sp>
          <p:nvSpPr>
            <p:cNvPr id="7998" name="Google Shape;7998;p94"/>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94"/>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94"/>
          <p:cNvGrpSpPr/>
          <p:nvPr/>
        </p:nvGrpSpPr>
        <p:grpSpPr>
          <a:xfrm>
            <a:off x="7060235" y="1826875"/>
            <a:ext cx="358588" cy="357642"/>
            <a:chOff x="7083760" y="1971660"/>
            <a:chExt cx="358588" cy="357642"/>
          </a:xfrm>
        </p:grpSpPr>
        <p:sp>
          <p:nvSpPr>
            <p:cNvPr id="8001" name="Google Shape;8001;p94"/>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94"/>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94"/>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94"/>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94"/>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94"/>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94"/>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94"/>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94"/>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94"/>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94"/>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94"/>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3" name="Google Shape;8013;p94"/>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8014" name="Google Shape;8014;p94"/>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18"/>
        <p:cNvGrpSpPr/>
        <p:nvPr/>
      </p:nvGrpSpPr>
      <p:grpSpPr>
        <a:xfrm>
          <a:off x="0" y="0"/>
          <a:ext cx="0" cy="0"/>
          <a:chOff x="0" y="0"/>
          <a:chExt cx="0" cy="0"/>
        </a:xfrm>
      </p:grpSpPr>
      <p:sp>
        <p:nvSpPr>
          <p:cNvPr id="8019" name="Google Shape;8019;p95"/>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0" name="Google Shape;8020;p95"/>
          <p:cNvGrpSpPr/>
          <p:nvPr/>
        </p:nvGrpSpPr>
        <p:grpSpPr>
          <a:xfrm>
            <a:off x="719610" y="2243507"/>
            <a:ext cx="452798" cy="449473"/>
            <a:chOff x="-21322300" y="3693325"/>
            <a:chExt cx="306400" cy="304150"/>
          </a:xfrm>
        </p:grpSpPr>
        <p:sp>
          <p:nvSpPr>
            <p:cNvPr id="8021" name="Google Shape;8021;p95"/>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95"/>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95"/>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95"/>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95"/>
          <p:cNvGrpSpPr/>
          <p:nvPr/>
        </p:nvGrpSpPr>
        <p:grpSpPr>
          <a:xfrm>
            <a:off x="719019" y="2810244"/>
            <a:ext cx="453980" cy="422540"/>
            <a:chOff x="-21322300" y="4077125"/>
            <a:chExt cx="307200" cy="285925"/>
          </a:xfrm>
        </p:grpSpPr>
        <p:sp>
          <p:nvSpPr>
            <p:cNvPr id="8026" name="Google Shape;8026;p95"/>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95"/>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95"/>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95"/>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95"/>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95"/>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95"/>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95"/>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95"/>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95"/>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95"/>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95"/>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95"/>
          <p:cNvGrpSpPr/>
          <p:nvPr/>
        </p:nvGrpSpPr>
        <p:grpSpPr>
          <a:xfrm>
            <a:off x="3496195" y="1689128"/>
            <a:ext cx="451653" cy="450212"/>
            <a:chOff x="-19394200" y="3333800"/>
            <a:chExt cx="305625" cy="304650"/>
          </a:xfrm>
        </p:grpSpPr>
        <p:sp>
          <p:nvSpPr>
            <p:cNvPr id="8039" name="Google Shape;8039;p95"/>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95"/>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95"/>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95"/>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95"/>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95"/>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95"/>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95"/>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95"/>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95"/>
          <p:cNvGrpSpPr/>
          <p:nvPr/>
        </p:nvGrpSpPr>
        <p:grpSpPr>
          <a:xfrm>
            <a:off x="3495032" y="2243580"/>
            <a:ext cx="453980" cy="449325"/>
            <a:chOff x="-19396575" y="3708500"/>
            <a:chExt cx="307200" cy="304050"/>
          </a:xfrm>
        </p:grpSpPr>
        <p:sp>
          <p:nvSpPr>
            <p:cNvPr id="8049" name="Google Shape;8049;p95"/>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95"/>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95"/>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95"/>
          <p:cNvGrpSpPr/>
          <p:nvPr/>
        </p:nvGrpSpPr>
        <p:grpSpPr>
          <a:xfrm>
            <a:off x="3489212" y="2796461"/>
            <a:ext cx="465618" cy="450101"/>
            <a:chOff x="-19394200" y="4084200"/>
            <a:chExt cx="315075" cy="304575"/>
          </a:xfrm>
        </p:grpSpPr>
        <p:sp>
          <p:nvSpPr>
            <p:cNvPr id="8053" name="Google Shape;8053;p95"/>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95"/>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95"/>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95"/>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95"/>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95"/>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95"/>
          <p:cNvGrpSpPr/>
          <p:nvPr/>
        </p:nvGrpSpPr>
        <p:grpSpPr>
          <a:xfrm>
            <a:off x="6294923" y="1689001"/>
            <a:ext cx="400447" cy="450470"/>
            <a:chOff x="-17526750" y="3309200"/>
            <a:chExt cx="270975" cy="304825"/>
          </a:xfrm>
        </p:grpSpPr>
        <p:sp>
          <p:nvSpPr>
            <p:cNvPr id="8060" name="Google Shape;8060;p95"/>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95"/>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95"/>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95"/>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95"/>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95"/>
          <p:cNvGrpSpPr/>
          <p:nvPr/>
        </p:nvGrpSpPr>
        <p:grpSpPr>
          <a:xfrm>
            <a:off x="6271075" y="2244173"/>
            <a:ext cx="448143" cy="448143"/>
            <a:chOff x="-17542500" y="3684100"/>
            <a:chExt cx="303250" cy="303250"/>
          </a:xfrm>
        </p:grpSpPr>
        <p:sp>
          <p:nvSpPr>
            <p:cNvPr id="8066" name="Google Shape;8066;p95"/>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95"/>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95"/>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95"/>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95"/>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95"/>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95"/>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95"/>
          <p:cNvGrpSpPr/>
          <p:nvPr/>
        </p:nvGrpSpPr>
        <p:grpSpPr>
          <a:xfrm>
            <a:off x="6270484" y="2810817"/>
            <a:ext cx="449325" cy="421395"/>
            <a:chOff x="-17542500" y="4068450"/>
            <a:chExt cx="304050" cy="285150"/>
          </a:xfrm>
        </p:grpSpPr>
        <p:sp>
          <p:nvSpPr>
            <p:cNvPr id="8074" name="Google Shape;8074;p95"/>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95"/>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95"/>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95"/>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95"/>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95"/>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95"/>
          <p:cNvGrpSpPr/>
          <p:nvPr/>
        </p:nvGrpSpPr>
        <p:grpSpPr>
          <a:xfrm>
            <a:off x="3500906" y="3342211"/>
            <a:ext cx="343404" cy="449325"/>
            <a:chOff x="-15652200" y="3335975"/>
            <a:chExt cx="232375" cy="304050"/>
          </a:xfrm>
        </p:grpSpPr>
        <p:sp>
          <p:nvSpPr>
            <p:cNvPr id="8081" name="Google Shape;8081;p95"/>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95"/>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95"/>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95"/>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95"/>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95"/>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95"/>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95"/>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95"/>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95"/>
          <p:cNvGrpSpPr/>
          <p:nvPr/>
        </p:nvGrpSpPr>
        <p:grpSpPr>
          <a:xfrm>
            <a:off x="1274819" y="2243729"/>
            <a:ext cx="449325" cy="449030"/>
            <a:chOff x="-20945825" y="3692175"/>
            <a:chExt cx="304050" cy="303850"/>
          </a:xfrm>
        </p:grpSpPr>
        <p:sp>
          <p:nvSpPr>
            <p:cNvPr id="8091" name="Google Shape;8091;p95"/>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95"/>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95"/>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95"/>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95"/>
          <p:cNvGrpSpPr/>
          <p:nvPr/>
        </p:nvGrpSpPr>
        <p:grpSpPr>
          <a:xfrm>
            <a:off x="4081644" y="1689848"/>
            <a:ext cx="372516" cy="448771"/>
            <a:chOff x="-18994100" y="3334775"/>
            <a:chExt cx="252075" cy="303675"/>
          </a:xfrm>
        </p:grpSpPr>
        <p:sp>
          <p:nvSpPr>
            <p:cNvPr id="8096" name="Google Shape;8096;p95"/>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95"/>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95"/>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95"/>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95"/>
          <p:cNvGrpSpPr/>
          <p:nvPr/>
        </p:nvGrpSpPr>
        <p:grpSpPr>
          <a:xfrm>
            <a:off x="4096200" y="2244743"/>
            <a:ext cx="343404" cy="446998"/>
            <a:chOff x="-18983850" y="3710075"/>
            <a:chExt cx="232375" cy="302475"/>
          </a:xfrm>
        </p:grpSpPr>
        <p:sp>
          <p:nvSpPr>
            <p:cNvPr id="8101" name="Google Shape;8101;p95"/>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95"/>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95"/>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95"/>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95"/>
          <p:cNvGrpSpPr/>
          <p:nvPr/>
        </p:nvGrpSpPr>
        <p:grpSpPr>
          <a:xfrm>
            <a:off x="1274247" y="1689573"/>
            <a:ext cx="450470" cy="449325"/>
            <a:chOff x="-20946600" y="3317850"/>
            <a:chExt cx="304825" cy="304050"/>
          </a:xfrm>
        </p:grpSpPr>
        <p:sp>
          <p:nvSpPr>
            <p:cNvPr id="8106" name="Google Shape;8106;p95"/>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95"/>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95"/>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95"/>
          <p:cNvGrpSpPr/>
          <p:nvPr/>
        </p:nvGrpSpPr>
        <p:grpSpPr>
          <a:xfrm>
            <a:off x="1300422" y="2797442"/>
            <a:ext cx="398119" cy="448143"/>
            <a:chOff x="-20930075" y="4066100"/>
            <a:chExt cx="269400" cy="303250"/>
          </a:xfrm>
        </p:grpSpPr>
        <p:sp>
          <p:nvSpPr>
            <p:cNvPr id="8110" name="Google Shape;8110;p95"/>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95"/>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95"/>
          <p:cNvGrpSpPr/>
          <p:nvPr/>
        </p:nvGrpSpPr>
        <p:grpSpPr>
          <a:xfrm>
            <a:off x="4042667" y="2797422"/>
            <a:ext cx="450470" cy="448180"/>
            <a:chOff x="-19020075" y="4084200"/>
            <a:chExt cx="304825" cy="303275"/>
          </a:xfrm>
        </p:grpSpPr>
        <p:sp>
          <p:nvSpPr>
            <p:cNvPr id="8113" name="Google Shape;8113;p95"/>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95"/>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95"/>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95"/>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95"/>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95"/>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95"/>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95"/>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95"/>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95"/>
          <p:cNvGrpSpPr/>
          <p:nvPr/>
        </p:nvGrpSpPr>
        <p:grpSpPr>
          <a:xfrm>
            <a:off x="6859931" y="1689001"/>
            <a:ext cx="396937" cy="450470"/>
            <a:chOff x="-17149475" y="3309200"/>
            <a:chExt cx="268600" cy="304825"/>
          </a:xfrm>
        </p:grpSpPr>
        <p:sp>
          <p:nvSpPr>
            <p:cNvPr id="8123" name="Google Shape;8123;p95"/>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95"/>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95"/>
          <p:cNvGrpSpPr/>
          <p:nvPr/>
        </p:nvGrpSpPr>
        <p:grpSpPr>
          <a:xfrm>
            <a:off x="6833737" y="2258120"/>
            <a:ext cx="449325" cy="420249"/>
            <a:chOff x="-17168375" y="3692750"/>
            <a:chExt cx="304050" cy="284375"/>
          </a:xfrm>
        </p:grpSpPr>
        <p:sp>
          <p:nvSpPr>
            <p:cNvPr id="8126" name="Google Shape;8126;p95"/>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95"/>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95"/>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95"/>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95"/>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95"/>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95"/>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95"/>
          <p:cNvGrpSpPr/>
          <p:nvPr/>
        </p:nvGrpSpPr>
        <p:grpSpPr>
          <a:xfrm>
            <a:off x="6830246" y="2796852"/>
            <a:ext cx="456308" cy="449325"/>
            <a:chOff x="-17170750" y="4058800"/>
            <a:chExt cx="308775" cy="304050"/>
          </a:xfrm>
        </p:grpSpPr>
        <p:sp>
          <p:nvSpPr>
            <p:cNvPr id="8134" name="Google Shape;8134;p95"/>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95"/>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95"/>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95"/>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95"/>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95"/>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95"/>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95"/>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95"/>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95"/>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95"/>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95"/>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95"/>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95"/>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95"/>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95"/>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95"/>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95"/>
          <p:cNvGrpSpPr/>
          <p:nvPr/>
        </p:nvGrpSpPr>
        <p:grpSpPr>
          <a:xfrm>
            <a:off x="5692143" y="3343358"/>
            <a:ext cx="450470" cy="446998"/>
            <a:chOff x="-15688425" y="3707725"/>
            <a:chExt cx="304825" cy="302475"/>
          </a:xfrm>
        </p:grpSpPr>
        <p:sp>
          <p:nvSpPr>
            <p:cNvPr id="8152" name="Google Shape;8152;p95"/>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95"/>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95"/>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95"/>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95"/>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95"/>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95"/>
          <p:cNvGrpSpPr/>
          <p:nvPr/>
        </p:nvGrpSpPr>
        <p:grpSpPr>
          <a:xfrm>
            <a:off x="1836300" y="1690441"/>
            <a:ext cx="451653" cy="447589"/>
            <a:chOff x="-20572500" y="3319025"/>
            <a:chExt cx="305625" cy="302875"/>
          </a:xfrm>
        </p:grpSpPr>
        <p:sp>
          <p:nvSpPr>
            <p:cNvPr id="8159" name="Google Shape;8159;p95"/>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95"/>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95"/>
          <p:cNvGrpSpPr/>
          <p:nvPr/>
        </p:nvGrpSpPr>
        <p:grpSpPr>
          <a:xfrm>
            <a:off x="1837463" y="2305410"/>
            <a:ext cx="449325" cy="325670"/>
            <a:chOff x="-20571700" y="3722875"/>
            <a:chExt cx="304050" cy="220375"/>
          </a:xfrm>
        </p:grpSpPr>
        <p:sp>
          <p:nvSpPr>
            <p:cNvPr id="8162" name="Google Shape;8162;p95"/>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95"/>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95"/>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95"/>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95"/>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95"/>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95"/>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95"/>
          <p:cNvGrpSpPr/>
          <p:nvPr/>
        </p:nvGrpSpPr>
        <p:grpSpPr>
          <a:xfrm>
            <a:off x="1836891" y="2796278"/>
            <a:ext cx="450470" cy="450470"/>
            <a:chOff x="-20571700" y="4066875"/>
            <a:chExt cx="304825" cy="304825"/>
          </a:xfrm>
        </p:grpSpPr>
        <p:sp>
          <p:nvSpPr>
            <p:cNvPr id="8170" name="Google Shape;8170;p95"/>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95"/>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95"/>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95"/>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95"/>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95"/>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95"/>
          <p:cNvGrpSpPr/>
          <p:nvPr/>
        </p:nvGrpSpPr>
        <p:grpSpPr>
          <a:xfrm>
            <a:off x="4603593" y="1688259"/>
            <a:ext cx="453980" cy="451948"/>
            <a:chOff x="-18645175" y="3334200"/>
            <a:chExt cx="307200" cy="305825"/>
          </a:xfrm>
        </p:grpSpPr>
        <p:sp>
          <p:nvSpPr>
            <p:cNvPr id="8177" name="Google Shape;8177;p95"/>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95"/>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95"/>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95"/>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95"/>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95"/>
          <p:cNvGrpSpPr/>
          <p:nvPr/>
        </p:nvGrpSpPr>
        <p:grpSpPr>
          <a:xfrm>
            <a:off x="4604184" y="2242989"/>
            <a:ext cx="452798" cy="450507"/>
            <a:chOff x="-18645175" y="3708500"/>
            <a:chExt cx="306400" cy="304850"/>
          </a:xfrm>
        </p:grpSpPr>
        <p:sp>
          <p:nvSpPr>
            <p:cNvPr id="8183" name="Google Shape;8183;p95"/>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95"/>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95"/>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95"/>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95"/>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95"/>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95"/>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95"/>
          <p:cNvGrpSpPr/>
          <p:nvPr/>
        </p:nvGrpSpPr>
        <p:grpSpPr>
          <a:xfrm>
            <a:off x="4601857" y="2795630"/>
            <a:ext cx="457453" cy="451763"/>
            <a:chOff x="-18647525" y="4082625"/>
            <a:chExt cx="309550" cy="305700"/>
          </a:xfrm>
        </p:grpSpPr>
        <p:sp>
          <p:nvSpPr>
            <p:cNvPr id="8191" name="Google Shape;8191;p95"/>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95"/>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95"/>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95"/>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95"/>
          <p:cNvGrpSpPr/>
          <p:nvPr/>
        </p:nvGrpSpPr>
        <p:grpSpPr>
          <a:xfrm>
            <a:off x="7412241" y="1689592"/>
            <a:ext cx="395755" cy="449288"/>
            <a:chOff x="-16775350" y="3309200"/>
            <a:chExt cx="267800" cy="304025"/>
          </a:xfrm>
        </p:grpSpPr>
        <p:sp>
          <p:nvSpPr>
            <p:cNvPr id="8196" name="Google Shape;8196;p95"/>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95"/>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95"/>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95"/>
          <p:cNvGrpSpPr/>
          <p:nvPr/>
        </p:nvGrpSpPr>
        <p:grpSpPr>
          <a:xfrm>
            <a:off x="7412241" y="2241827"/>
            <a:ext cx="395755" cy="452835"/>
            <a:chOff x="-16775350" y="3683300"/>
            <a:chExt cx="267800" cy="306425"/>
          </a:xfrm>
        </p:grpSpPr>
        <p:sp>
          <p:nvSpPr>
            <p:cNvPr id="8200" name="Google Shape;8200;p95"/>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95"/>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95"/>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95"/>
          <p:cNvGrpSpPr/>
          <p:nvPr/>
        </p:nvGrpSpPr>
        <p:grpSpPr>
          <a:xfrm>
            <a:off x="7384292" y="2796870"/>
            <a:ext cx="451653" cy="449288"/>
            <a:chOff x="-16794250" y="4058225"/>
            <a:chExt cx="305625" cy="304025"/>
          </a:xfrm>
        </p:grpSpPr>
        <p:sp>
          <p:nvSpPr>
            <p:cNvPr id="8204" name="Google Shape;8204;p95"/>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95"/>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95"/>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95"/>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95"/>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95"/>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95"/>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95"/>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95"/>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3" name="Google Shape;8213;p95"/>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4" name="Google Shape;8214;p95"/>
          <p:cNvGrpSpPr/>
          <p:nvPr/>
        </p:nvGrpSpPr>
        <p:grpSpPr>
          <a:xfrm>
            <a:off x="2385709" y="1689573"/>
            <a:ext cx="457453" cy="449325"/>
            <a:chOff x="-20199150" y="3317850"/>
            <a:chExt cx="309550" cy="304050"/>
          </a:xfrm>
        </p:grpSpPr>
        <p:sp>
          <p:nvSpPr>
            <p:cNvPr id="8215" name="Google Shape;8215;p95"/>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95"/>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95"/>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95"/>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95"/>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95"/>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95"/>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95"/>
          <p:cNvGrpSpPr/>
          <p:nvPr/>
        </p:nvGrpSpPr>
        <p:grpSpPr>
          <a:xfrm>
            <a:off x="2388036" y="2242861"/>
            <a:ext cx="452798" cy="450766"/>
            <a:chOff x="-20199150" y="3693150"/>
            <a:chExt cx="306400" cy="305025"/>
          </a:xfrm>
        </p:grpSpPr>
        <p:sp>
          <p:nvSpPr>
            <p:cNvPr id="8223" name="Google Shape;8223;p95"/>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95"/>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95"/>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95"/>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95"/>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95"/>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95"/>
          <p:cNvGrpSpPr/>
          <p:nvPr/>
        </p:nvGrpSpPr>
        <p:grpSpPr>
          <a:xfrm>
            <a:off x="2388609" y="2795687"/>
            <a:ext cx="451653" cy="451653"/>
            <a:chOff x="-20197575" y="4066875"/>
            <a:chExt cx="305625" cy="305625"/>
          </a:xfrm>
        </p:grpSpPr>
        <p:sp>
          <p:nvSpPr>
            <p:cNvPr id="8230" name="Google Shape;8230;p95"/>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95"/>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95"/>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95"/>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95"/>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95"/>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95"/>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95"/>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95"/>
          <p:cNvGrpSpPr/>
          <p:nvPr/>
        </p:nvGrpSpPr>
        <p:grpSpPr>
          <a:xfrm>
            <a:off x="5170827" y="1687520"/>
            <a:ext cx="449325" cy="453426"/>
            <a:chOff x="-18271050" y="3333200"/>
            <a:chExt cx="304050" cy="306825"/>
          </a:xfrm>
        </p:grpSpPr>
        <p:sp>
          <p:nvSpPr>
            <p:cNvPr id="8239" name="Google Shape;8239;p95"/>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95"/>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95"/>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95"/>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95"/>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95"/>
          <p:cNvGrpSpPr/>
          <p:nvPr/>
        </p:nvGrpSpPr>
        <p:grpSpPr>
          <a:xfrm>
            <a:off x="5171399" y="2244171"/>
            <a:ext cx="448180" cy="448143"/>
            <a:chOff x="-18270275" y="3710875"/>
            <a:chExt cx="303275" cy="303250"/>
          </a:xfrm>
        </p:grpSpPr>
        <p:sp>
          <p:nvSpPr>
            <p:cNvPr id="8245" name="Google Shape;8245;p95"/>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95"/>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95"/>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95"/>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95"/>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95"/>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95"/>
          <p:cNvGrpSpPr/>
          <p:nvPr/>
        </p:nvGrpSpPr>
        <p:grpSpPr>
          <a:xfrm>
            <a:off x="5224951" y="2797422"/>
            <a:ext cx="341076" cy="448180"/>
            <a:chOff x="-18234025" y="4084200"/>
            <a:chExt cx="230800" cy="303275"/>
          </a:xfrm>
        </p:grpSpPr>
        <p:sp>
          <p:nvSpPr>
            <p:cNvPr id="8252" name="Google Shape;8252;p95"/>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95"/>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95"/>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95"/>
          <p:cNvGrpSpPr/>
          <p:nvPr/>
        </p:nvGrpSpPr>
        <p:grpSpPr>
          <a:xfrm>
            <a:off x="2337506" y="3341641"/>
            <a:ext cx="449325" cy="450470"/>
            <a:chOff x="-16419350" y="3308400"/>
            <a:chExt cx="304050" cy="304825"/>
          </a:xfrm>
        </p:grpSpPr>
        <p:sp>
          <p:nvSpPr>
            <p:cNvPr id="8256" name="Google Shape;8256;p95"/>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95"/>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95"/>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95"/>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95"/>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95"/>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95"/>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95"/>
          <p:cNvGrpSpPr/>
          <p:nvPr/>
        </p:nvGrpSpPr>
        <p:grpSpPr>
          <a:xfrm>
            <a:off x="4609062" y="3340423"/>
            <a:ext cx="395755" cy="452872"/>
            <a:chOff x="-16401225" y="3683275"/>
            <a:chExt cx="267800" cy="306450"/>
          </a:xfrm>
        </p:grpSpPr>
        <p:sp>
          <p:nvSpPr>
            <p:cNvPr id="8264" name="Google Shape;8264;p95"/>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95"/>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95"/>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95"/>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95"/>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95"/>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95"/>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95"/>
          <p:cNvGrpSpPr/>
          <p:nvPr/>
        </p:nvGrpSpPr>
        <p:grpSpPr>
          <a:xfrm>
            <a:off x="7974511" y="2797062"/>
            <a:ext cx="450470" cy="448180"/>
            <a:chOff x="-16419350" y="4058200"/>
            <a:chExt cx="304825" cy="303275"/>
          </a:xfrm>
        </p:grpSpPr>
        <p:sp>
          <p:nvSpPr>
            <p:cNvPr id="8272" name="Google Shape;8272;p95"/>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95"/>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95"/>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95"/>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95"/>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95"/>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95"/>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95"/>
          <p:cNvGrpSpPr/>
          <p:nvPr/>
        </p:nvGrpSpPr>
        <p:grpSpPr>
          <a:xfrm>
            <a:off x="4001398" y="3343080"/>
            <a:ext cx="450507" cy="447589"/>
            <a:chOff x="-15296200" y="3326900"/>
            <a:chExt cx="304850" cy="302875"/>
          </a:xfrm>
        </p:grpSpPr>
        <p:sp>
          <p:nvSpPr>
            <p:cNvPr id="8280" name="Google Shape;8280;p95"/>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95"/>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95"/>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95"/>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95"/>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95"/>
          <p:cNvGrpSpPr/>
          <p:nvPr/>
        </p:nvGrpSpPr>
        <p:grpSpPr>
          <a:xfrm>
            <a:off x="2917051" y="1706881"/>
            <a:ext cx="486566" cy="414708"/>
            <a:chOff x="-19835275" y="3330250"/>
            <a:chExt cx="329250" cy="280625"/>
          </a:xfrm>
        </p:grpSpPr>
        <p:sp>
          <p:nvSpPr>
            <p:cNvPr id="8286" name="Google Shape;8286;p95"/>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95"/>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95"/>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95"/>
          <p:cNvGrpSpPr/>
          <p:nvPr/>
        </p:nvGrpSpPr>
        <p:grpSpPr>
          <a:xfrm>
            <a:off x="2935080" y="2243470"/>
            <a:ext cx="450507" cy="449547"/>
            <a:chOff x="-19822675" y="3692750"/>
            <a:chExt cx="304850" cy="304200"/>
          </a:xfrm>
        </p:grpSpPr>
        <p:sp>
          <p:nvSpPr>
            <p:cNvPr id="8290" name="Google Shape;8290;p95"/>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95"/>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95"/>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95"/>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95"/>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95"/>
          <p:cNvGrpSpPr/>
          <p:nvPr/>
        </p:nvGrpSpPr>
        <p:grpSpPr>
          <a:xfrm>
            <a:off x="2935672" y="2796278"/>
            <a:ext cx="449325" cy="450470"/>
            <a:chOff x="-19822675" y="4066875"/>
            <a:chExt cx="304050" cy="304825"/>
          </a:xfrm>
        </p:grpSpPr>
        <p:sp>
          <p:nvSpPr>
            <p:cNvPr id="8296" name="Google Shape;8296;p95"/>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95"/>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95"/>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95"/>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95"/>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95"/>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95"/>
          <p:cNvGrpSpPr/>
          <p:nvPr/>
        </p:nvGrpSpPr>
        <p:grpSpPr>
          <a:xfrm>
            <a:off x="5744740" y="1689571"/>
            <a:ext cx="399302" cy="449325"/>
            <a:chOff x="-17878825" y="3334400"/>
            <a:chExt cx="270200" cy="304050"/>
          </a:xfrm>
        </p:grpSpPr>
        <p:sp>
          <p:nvSpPr>
            <p:cNvPr id="8303" name="Google Shape;8303;p95"/>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95"/>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95"/>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95"/>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95"/>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95"/>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95"/>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95"/>
          <p:cNvGrpSpPr/>
          <p:nvPr/>
        </p:nvGrpSpPr>
        <p:grpSpPr>
          <a:xfrm>
            <a:off x="5718565" y="2242416"/>
            <a:ext cx="451653" cy="451653"/>
            <a:chOff x="-17896150" y="3709300"/>
            <a:chExt cx="305625" cy="305625"/>
          </a:xfrm>
        </p:grpSpPr>
        <p:sp>
          <p:nvSpPr>
            <p:cNvPr id="8311" name="Google Shape;8311;p95"/>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95"/>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95"/>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95"/>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95"/>
          <p:cNvGrpSpPr/>
          <p:nvPr/>
        </p:nvGrpSpPr>
        <p:grpSpPr>
          <a:xfrm>
            <a:off x="5746495" y="2795686"/>
            <a:ext cx="395792" cy="451653"/>
            <a:chOff x="-17878025" y="4082625"/>
            <a:chExt cx="267825" cy="305625"/>
          </a:xfrm>
        </p:grpSpPr>
        <p:sp>
          <p:nvSpPr>
            <p:cNvPr id="8316" name="Google Shape;8316;p95"/>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95"/>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95"/>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95"/>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95"/>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95"/>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95"/>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95"/>
          <p:cNvGrpSpPr/>
          <p:nvPr/>
        </p:nvGrpSpPr>
        <p:grpSpPr>
          <a:xfrm>
            <a:off x="2890388" y="3355015"/>
            <a:ext cx="450507" cy="423722"/>
            <a:chOff x="-16044450" y="3317850"/>
            <a:chExt cx="304850" cy="286725"/>
          </a:xfrm>
        </p:grpSpPr>
        <p:sp>
          <p:nvSpPr>
            <p:cNvPr id="8324" name="Google Shape;8324;p95"/>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95"/>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95"/>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95"/>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8" name="Google Shape;8328;p95"/>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9" name="Google Shape;8329;p95"/>
          <p:cNvGrpSpPr/>
          <p:nvPr/>
        </p:nvGrpSpPr>
        <p:grpSpPr>
          <a:xfrm>
            <a:off x="8012905" y="2243724"/>
            <a:ext cx="373662" cy="449030"/>
            <a:chOff x="-16018450" y="4058400"/>
            <a:chExt cx="252850" cy="303850"/>
          </a:xfrm>
        </p:grpSpPr>
        <p:sp>
          <p:nvSpPr>
            <p:cNvPr id="8330" name="Google Shape;8330;p95"/>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95"/>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95"/>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95"/>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4" name="Google Shape;8334;p95"/>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9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39"/>
        <p:cNvGrpSpPr/>
        <p:nvPr/>
      </p:nvGrpSpPr>
      <p:grpSpPr>
        <a:xfrm>
          <a:off x="0" y="0"/>
          <a:ext cx="0" cy="0"/>
          <a:chOff x="0" y="0"/>
          <a:chExt cx="0" cy="0"/>
        </a:xfrm>
      </p:grpSpPr>
      <p:grpSp>
        <p:nvGrpSpPr>
          <p:cNvPr id="8340" name="Google Shape;8340;p96"/>
          <p:cNvGrpSpPr/>
          <p:nvPr/>
        </p:nvGrpSpPr>
        <p:grpSpPr>
          <a:xfrm>
            <a:off x="829817" y="1689241"/>
            <a:ext cx="442337" cy="419623"/>
            <a:chOff x="-6696925" y="3272575"/>
            <a:chExt cx="307200" cy="291425"/>
          </a:xfrm>
        </p:grpSpPr>
        <p:sp>
          <p:nvSpPr>
            <p:cNvPr id="8341" name="Google Shape;8341;p96"/>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96"/>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96"/>
          <p:cNvGrpSpPr/>
          <p:nvPr/>
        </p:nvGrpSpPr>
        <p:grpSpPr>
          <a:xfrm>
            <a:off x="829799" y="2204636"/>
            <a:ext cx="442373" cy="420775"/>
            <a:chOff x="-6690625" y="3631325"/>
            <a:chExt cx="307225" cy="292225"/>
          </a:xfrm>
        </p:grpSpPr>
        <p:sp>
          <p:nvSpPr>
            <p:cNvPr id="8344" name="Google Shape;8344;p96"/>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96"/>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96"/>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96"/>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96"/>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96"/>
          <p:cNvGrpSpPr/>
          <p:nvPr/>
        </p:nvGrpSpPr>
        <p:grpSpPr>
          <a:xfrm>
            <a:off x="851921" y="2756972"/>
            <a:ext cx="421927" cy="419371"/>
            <a:chOff x="-6689825" y="3992050"/>
            <a:chExt cx="293025" cy="291250"/>
          </a:xfrm>
        </p:grpSpPr>
        <p:sp>
          <p:nvSpPr>
            <p:cNvPr id="8350" name="Google Shape;8350;p96"/>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96"/>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96"/>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96"/>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96"/>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96"/>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96"/>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96"/>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96"/>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96"/>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96"/>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96"/>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2" name="Google Shape;8362;p96"/>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3" name="Google Shape;8363;p96"/>
          <p:cNvGrpSpPr/>
          <p:nvPr/>
        </p:nvGrpSpPr>
        <p:grpSpPr>
          <a:xfrm>
            <a:off x="3535232" y="2205192"/>
            <a:ext cx="423043" cy="419659"/>
            <a:chOff x="-4837325" y="3612425"/>
            <a:chExt cx="293800" cy="291450"/>
          </a:xfrm>
        </p:grpSpPr>
        <p:sp>
          <p:nvSpPr>
            <p:cNvPr id="8364" name="Google Shape;8364;p96"/>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96"/>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96"/>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96"/>
          <p:cNvGrpSpPr/>
          <p:nvPr/>
        </p:nvGrpSpPr>
        <p:grpSpPr>
          <a:xfrm>
            <a:off x="3548265" y="2756826"/>
            <a:ext cx="420775" cy="419659"/>
            <a:chOff x="-4837325" y="3971575"/>
            <a:chExt cx="292225" cy="291450"/>
          </a:xfrm>
        </p:grpSpPr>
        <p:sp>
          <p:nvSpPr>
            <p:cNvPr id="8368" name="Google Shape;8368;p96"/>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96"/>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96"/>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96"/>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96"/>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96"/>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96"/>
          <p:cNvGrpSpPr/>
          <p:nvPr/>
        </p:nvGrpSpPr>
        <p:grpSpPr>
          <a:xfrm>
            <a:off x="6240279" y="1714185"/>
            <a:ext cx="430998" cy="369730"/>
            <a:chOff x="-3037625" y="3254850"/>
            <a:chExt cx="299325" cy="256775"/>
          </a:xfrm>
        </p:grpSpPr>
        <p:sp>
          <p:nvSpPr>
            <p:cNvPr id="8375" name="Google Shape;8375;p96"/>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96"/>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96"/>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96"/>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96"/>
          <p:cNvGrpSpPr/>
          <p:nvPr/>
        </p:nvGrpSpPr>
        <p:grpSpPr>
          <a:xfrm>
            <a:off x="6244239" y="2204615"/>
            <a:ext cx="423079" cy="420811"/>
            <a:chOff x="-3031325" y="3597450"/>
            <a:chExt cx="293825" cy="292250"/>
          </a:xfrm>
        </p:grpSpPr>
        <p:sp>
          <p:nvSpPr>
            <p:cNvPr id="8380" name="Google Shape;8380;p96"/>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96"/>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96"/>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96"/>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96"/>
          <p:cNvGrpSpPr/>
          <p:nvPr/>
        </p:nvGrpSpPr>
        <p:grpSpPr>
          <a:xfrm>
            <a:off x="6256714" y="2781214"/>
            <a:ext cx="421927" cy="370882"/>
            <a:chOff x="-3030525" y="3973150"/>
            <a:chExt cx="293025" cy="257575"/>
          </a:xfrm>
        </p:grpSpPr>
        <p:sp>
          <p:nvSpPr>
            <p:cNvPr id="8385" name="Google Shape;8385;p96"/>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96"/>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96"/>
          <p:cNvGrpSpPr/>
          <p:nvPr/>
        </p:nvGrpSpPr>
        <p:grpSpPr>
          <a:xfrm>
            <a:off x="1358307" y="3369426"/>
            <a:ext cx="421927" cy="297195"/>
            <a:chOff x="-1199300" y="3279250"/>
            <a:chExt cx="293025" cy="206400"/>
          </a:xfrm>
        </p:grpSpPr>
        <p:sp>
          <p:nvSpPr>
            <p:cNvPr id="8388" name="Google Shape;8388;p96"/>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96"/>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96"/>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96"/>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96"/>
          <p:cNvGrpSpPr/>
          <p:nvPr/>
        </p:nvGrpSpPr>
        <p:grpSpPr>
          <a:xfrm>
            <a:off x="1365393" y="1688773"/>
            <a:ext cx="444605" cy="420559"/>
            <a:chOff x="-6338550" y="3272950"/>
            <a:chExt cx="308775" cy="292075"/>
          </a:xfrm>
        </p:grpSpPr>
        <p:sp>
          <p:nvSpPr>
            <p:cNvPr id="8393" name="Google Shape;8393;p96"/>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96"/>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96"/>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96"/>
          <p:cNvGrpSpPr/>
          <p:nvPr/>
        </p:nvGrpSpPr>
        <p:grpSpPr>
          <a:xfrm>
            <a:off x="1376732" y="2205194"/>
            <a:ext cx="421927" cy="419659"/>
            <a:chOff x="-6329100" y="3632100"/>
            <a:chExt cx="293025" cy="291450"/>
          </a:xfrm>
        </p:grpSpPr>
        <p:sp>
          <p:nvSpPr>
            <p:cNvPr id="8397" name="Google Shape;8397;p96"/>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96"/>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96"/>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96"/>
          <p:cNvGrpSpPr/>
          <p:nvPr/>
        </p:nvGrpSpPr>
        <p:grpSpPr>
          <a:xfrm>
            <a:off x="1389783" y="2756828"/>
            <a:ext cx="419623" cy="419659"/>
            <a:chOff x="-6329875" y="3992050"/>
            <a:chExt cx="291425" cy="291450"/>
          </a:xfrm>
        </p:grpSpPr>
        <p:sp>
          <p:nvSpPr>
            <p:cNvPr id="8401" name="Google Shape;8401;p96"/>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96"/>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96"/>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96"/>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96"/>
          <p:cNvGrpSpPr/>
          <p:nvPr/>
        </p:nvGrpSpPr>
        <p:grpSpPr>
          <a:xfrm>
            <a:off x="4075920" y="1687530"/>
            <a:ext cx="423079" cy="423043"/>
            <a:chOff x="-4478975" y="3251700"/>
            <a:chExt cx="293825" cy="293800"/>
          </a:xfrm>
        </p:grpSpPr>
        <p:sp>
          <p:nvSpPr>
            <p:cNvPr id="8406" name="Google Shape;8406;p96"/>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96"/>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96"/>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96"/>
          <p:cNvGrpSpPr/>
          <p:nvPr/>
        </p:nvGrpSpPr>
        <p:grpSpPr>
          <a:xfrm>
            <a:off x="4075920" y="2205192"/>
            <a:ext cx="423079" cy="419659"/>
            <a:chOff x="-4475825" y="3612425"/>
            <a:chExt cx="293825" cy="291450"/>
          </a:xfrm>
        </p:grpSpPr>
        <p:sp>
          <p:nvSpPr>
            <p:cNvPr id="8410" name="Google Shape;8410;p96"/>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96"/>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96"/>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96"/>
          <p:cNvGrpSpPr/>
          <p:nvPr/>
        </p:nvGrpSpPr>
        <p:grpSpPr>
          <a:xfrm>
            <a:off x="4084992" y="2756844"/>
            <a:ext cx="428730" cy="419623"/>
            <a:chOff x="-4480550" y="3970800"/>
            <a:chExt cx="297750" cy="291425"/>
          </a:xfrm>
        </p:grpSpPr>
        <p:sp>
          <p:nvSpPr>
            <p:cNvPr id="8414" name="Google Shape;8414;p96"/>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96"/>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96"/>
          <p:cNvGrpSpPr/>
          <p:nvPr/>
        </p:nvGrpSpPr>
        <p:grpSpPr>
          <a:xfrm>
            <a:off x="6788826" y="1689221"/>
            <a:ext cx="415123" cy="419659"/>
            <a:chOff x="-2668225" y="3239075"/>
            <a:chExt cx="288300" cy="291450"/>
          </a:xfrm>
        </p:grpSpPr>
        <p:sp>
          <p:nvSpPr>
            <p:cNvPr id="8417" name="Google Shape;8417;p96"/>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96"/>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96"/>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96"/>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96"/>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96"/>
          <p:cNvGrpSpPr/>
          <p:nvPr/>
        </p:nvGrpSpPr>
        <p:grpSpPr>
          <a:xfrm>
            <a:off x="6785982" y="2205191"/>
            <a:ext cx="420811" cy="419659"/>
            <a:chOff x="-2671375" y="3597450"/>
            <a:chExt cx="292250" cy="291450"/>
          </a:xfrm>
        </p:grpSpPr>
        <p:sp>
          <p:nvSpPr>
            <p:cNvPr id="8423" name="Google Shape;8423;p96"/>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96"/>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96"/>
          <p:cNvGrpSpPr/>
          <p:nvPr/>
        </p:nvGrpSpPr>
        <p:grpSpPr>
          <a:xfrm>
            <a:off x="6796765" y="2755691"/>
            <a:ext cx="423043" cy="421927"/>
            <a:chOff x="-2670575" y="3956600"/>
            <a:chExt cx="293800" cy="293025"/>
          </a:xfrm>
        </p:grpSpPr>
        <p:sp>
          <p:nvSpPr>
            <p:cNvPr id="8426" name="Google Shape;8426;p96"/>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96"/>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96"/>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96"/>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96"/>
          <p:cNvGrpSpPr/>
          <p:nvPr/>
        </p:nvGrpSpPr>
        <p:grpSpPr>
          <a:xfrm>
            <a:off x="3054285" y="3311947"/>
            <a:ext cx="426462" cy="418363"/>
            <a:chOff x="-1183550" y="3586525"/>
            <a:chExt cx="296175" cy="290550"/>
          </a:xfrm>
        </p:grpSpPr>
        <p:sp>
          <p:nvSpPr>
            <p:cNvPr id="8431" name="Google Shape;8431;p96"/>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96"/>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96"/>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96"/>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96"/>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96"/>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96"/>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96"/>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96"/>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96"/>
          <p:cNvGrpSpPr/>
          <p:nvPr/>
        </p:nvGrpSpPr>
        <p:grpSpPr>
          <a:xfrm>
            <a:off x="1917896" y="1689799"/>
            <a:ext cx="420811" cy="418507"/>
            <a:chOff x="-5971525" y="3273750"/>
            <a:chExt cx="292250" cy="290650"/>
          </a:xfrm>
        </p:grpSpPr>
        <p:sp>
          <p:nvSpPr>
            <p:cNvPr id="8441" name="Google Shape;8441;p9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9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96"/>
          <p:cNvGrpSpPr/>
          <p:nvPr/>
        </p:nvGrpSpPr>
        <p:grpSpPr>
          <a:xfrm>
            <a:off x="1912226" y="2203826"/>
            <a:ext cx="432150" cy="422395"/>
            <a:chOff x="-5974675" y="3632100"/>
            <a:chExt cx="300125" cy="293350"/>
          </a:xfrm>
        </p:grpSpPr>
        <p:sp>
          <p:nvSpPr>
            <p:cNvPr id="8444" name="Google Shape;8444;p96"/>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96"/>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96"/>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96"/>
          <p:cNvGrpSpPr/>
          <p:nvPr/>
        </p:nvGrpSpPr>
        <p:grpSpPr>
          <a:xfrm>
            <a:off x="1942267" y="2755694"/>
            <a:ext cx="395865" cy="421927"/>
            <a:chOff x="-5971525" y="3990475"/>
            <a:chExt cx="274925" cy="293025"/>
          </a:xfrm>
        </p:grpSpPr>
        <p:sp>
          <p:nvSpPr>
            <p:cNvPr id="8448" name="Google Shape;8448;p96"/>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96"/>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96"/>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96"/>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96"/>
          <p:cNvGrpSpPr/>
          <p:nvPr/>
        </p:nvGrpSpPr>
        <p:grpSpPr>
          <a:xfrm>
            <a:off x="4615473" y="1689798"/>
            <a:ext cx="420775" cy="418507"/>
            <a:chOff x="-4118225" y="3253275"/>
            <a:chExt cx="292225" cy="290650"/>
          </a:xfrm>
        </p:grpSpPr>
        <p:sp>
          <p:nvSpPr>
            <p:cNvPr id="8453" name="Google Shape;8453;p96"/>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96"/>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96"/>
          <p:cNvGrpSpPr/>
          <p:nvPr/>
        </p:nvGrpSpPr>
        <p:grpSpPr>
          <a:xfrm>
            <a:off x="4665924" y="2204922"/>
            <a:ext cx="319874" cy="420199"/>
            <a:chOff x="-4082800" y="3612425"/>
            <a:chExt cx="222150" cy="291825"/>
          </a:xfrm>
        </p:grpSpPr>
        <p:sp>
          <p:nvSpPr>
            <p:cNvPr id="8456" name="Google Shape;8456;p96"/>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96"/>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96"/>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96"/>
          <p:cNvGrpSpPr/>
          <p:nvPr/>
        </p:nvGrpSpPr>
        <p:grpSpPr>
          <a:xfrm>
            <a:off x="4627372" y="2769876"/>
            <a:ext cx="420775" cy="393561"/>
            <a:chOff x="-4118225" y="3990475"/>
            <a:chExt cx="292225" cy="273325"/>
          </a:xfrm>
        </p:grpSpPr>
        <p:sp>
          <p:nvSpPr>
            <p:cNvPr id="8460" name="Google Shape;8460;p96"/>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96"/>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96"/>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96"/>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96"/>
          <p:cNvGrpSpPr/>
          <p:nvPr/>
        </p:nvGrpSpPr>
        <p:grpSpPr>
          <a:xfrm>
            <a:off x="7338026" y="1688087"/>
            <a:ext cx="394713" cy="421927"/>
            <a:chOff x="-2312225" y="3238300"/>
            <a:chExt cx="274125" cy="293025"/>
          </a:xfrm>
        </p:grpSpPr>
        <p:sp>
          <p:nvSpPr>
            <p:cNvPr id="8465" name="Google Shape;8465;p96"/>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96"/>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96"/>
          <p:cNvGrpSpPr/>
          <p:nvPr/>
        </p:nvGrpSpPr>
        <p:grpSpPr>
          <a:xfrm>
            <a:off x="7335742" y="2756825"/>
            <a:ext cx="423079" cy="419659"/>
            <a:chOff x="-2310650" y="3958175"/>
            <a:chExt cx="293825" cy="291450"/>
          </a:xfrm>
        </p:grpSpPr>
        <p:sp>
          <p:nvSpPr>
            <p:cNvPr id="8468" name="Google Shape;8468;p96"/>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96"/>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96"/>
          <p:cNvGrpSpPr/>
          <p:nvPr/>
        </p:nvGrpSpPr>
        <p:grpSpPr>
          <a:xfrm>
            <a:off x="4702603" y="3308459"/>
            <a:ext cx="424159" cy="419659"/>
            <a:chOff x="-1182750" y="3962900"/>
            <a:chExt cx="294575" cy="291450"/>
          </a:xfrm>
        </p:grpSpPr>
        <p:sp>
          <p:nvSpPr>
            <p:cNvPr id="8471" name="Google Shape;8471;p96"/>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96"/>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96"/>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96"/>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96"/>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96"/>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96"/>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96"/>
          <p:cNvGrpSpPr/>
          <p:nvPr/>
        </p:nvGrpSpPr>
        <p:grpSpPr>
          <a:xfrm>
            <a:off x="2455739" y="1689223"/>
            <a:ext cx="424195" cy="419659"/>
            <a:chOff x="-5611575" y="3272950"/>
            <a:chExt cx="294600" cy="291450"/>
          </a:xfrm>
        </p:grpSpPr>
        <p:sp>
          <p:nvSpPr>
            <p:cNvPr id="8479" name="Google Shape;8479;p96"/>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96"/>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96"/>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96"/>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96"/>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96"/>
          <p:cNvGrpSpPr/>
          <p:nvPr/>
        </p:nvGrpSpPr>
        <p:grpSpPr>
          <a:xfrm>
            <a:off x="2455739" y="2205770"/>
            <a:ext cx="424195" cy="418507"/>
            <a:chOff x="-5613150" y="3632900"/>
            <a:chExt cx="294600" cy="290650"/>
          </a:xfrm>
        </p:grpSpPr>
        <p:sp>
          <p:nvSpPr>
            <p:cNvPr id="8485" name="Google Shape;8485;p96"/>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96"/>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96"/>
          <p:cNvGrpSpPr/>
          <p:nvPr/>
        </p:nvGrpSpPr>
        <p:grpSpPr>
          <a:xfrm>
            <a:off x="7324977" y="2153586"/>
            <a:ext cx="420811" cy="522864"/>
            <a:chOff x="-2310650" y="3525775"/>
            <a:chExt cx="292250" cy="363125"/>
          </a:xfrm>
        </p:grpSpPr>
        <p:sp>
          <p:nvSpPr>
            <p:cNvPr id="8488" name="Google Shape;8488;p96"/>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96"/>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96"/>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96"/>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96"/>
          <p:cNvGrpSpPr/>
          <p:nvPr/>
        </p:nvGrpSpPr>
        <p:grpSpPr>
          <a:xfrm>
            <a:off x="2467638" y="2756270"/>
            <a:ext cx="424195" cy="420775"/>
            <a:chOff x="-5613150" y="3991275"/>
            <a:chExt cx="294600" cy="292225"/>
          </a:xfrm>
        </p:grpSpPr>
        <p:sp>
          <p:nvSpPr>
            <p:cNvPr id="8493" name="Google Shape;8493;p96"/>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96"/>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96"/>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96"/>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96"/>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96"/>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96"/>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96"/>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96"/>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96"/>
          <p:cNvGrpSpPr/>
          <p:nvPr/>
        </p:nvGrpSpPr>
        <p:grpSpPr>
          <a:xfrm>
            <a:off x="5139126" y="1689438"/>
            <a:ext cx="434634" cy="419227"/>
            <a:chOff x="-3768700" y="3253275"/>
            <a:chExt cx="301850" cy="291150"/>
          </a:xfrm>
        </p:grpSpPr>
        <p:sp>
          <p:nvSpPr>
            <p:cNvPr id="8503" name="Google Shape;8503;p96"/>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96"/>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96"/>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96"/>
          <p:cNvGrpSpPr/>
          <p:nvPr/>
        </p:nvGrpSpPr>
        <p:grpSpPr>
          <a:xfrm>
            <a:off x="5143209" y="2217090"/>
            <a:ext cx="426462" cy="395865"/>
            <a:chOff x="-3808700" y="3628950"/>
            <a:chExt cx="296175" cy="274925"/>
          </a:xfrm>
        </p:grpSpPr>
        <p:sp>
          <p:nvSpPr>
            <p:cNvPr id="8507" name="Google Shape;8507;p96"/>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96"/>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96"/>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96"/>
          <p:cNvGrpSpPr/>
          <p:nvPr/>
        </p:nvGrpSpPr>
        <p:grpSpPr>
          <a:xfrm>
            <a:off x="5208420" y="2756412"/>
            <a:ext cx="419443" cy="420487"/>
            <a:chOff x="-3771675" y="3971775"/>
            <a:chExt cx="291300" cy="292025"/>
          </a:xfrm>
        </p:grpSpPr>
        <p:sp>
          <p:nvSpPr>
            <p:cNvPr id="8511" name="Google Shape;8511;p96"/>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96"/>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96"/>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96"/>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96"/>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96"/>
          <p:cNvGrpSpPr/>
          <p:nvPr/>
        </p:nvGrpSpPr>
        <p:grpSpPr>
          <a:xfrm>
            <a:off x="7869864" y="1716461"/>
            <a:ext cx="420271" cy="320774"/>
            <a:chOff x="-1951475" y="3273100"/>
            <a:chExt cx="291875" cy="222775"/>
          </a:xfrm>
        </p:grpSpPr>
        <p:sp>
          <p:nvSpPr>
            <p:cNvPr id="8517" name="Google Shape;8517;p96"/>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96"/>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96"/>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96"/>
          <p:cNvGrpSpPr/>
          <p:nvPr/>
        </p:nvGrpSpPr>
        <p:grpSpPr>
          <a:xfrm>
            <a:off x="7867344" y="2205191"/>
            <a:ext cx="425310" cy="419659"/>
            <a:chOff x="-1951475" y="3597450"/>
            <a:chExt cx="295375" cy="291450"/>
          </a:xfrm>
        </p:grpSpPr>
        <p:sp>
          <p:nvSpPr>
            <p:cNvPr id="8521" name="Google Shape;8521;p96"/>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96"/>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96"/>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96"/>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96"/>
          <p:cNvGrpSpPr/>
          <p:nvPr/>
        </p:nvGrpSpPr>
        <p:grpSpPr>
          <a:xfrm>
            <a:off x="7869595" y="2756825"/>
            <a:ext cx="444605" cy="419659"/>
            <a:chOff x="-1960150" y="3956600"/>
            <a:chExt cx="308775" cy="291450"/>
          </a:xfrm>
        </p:grpSpPr>
        <p:sp>
          <p:nvSpPr>
            <p:cNvPr id="8526" name="Google Shape;8526;p96"/>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96"/>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96"/>
          <p:cNvGrpSpPr/>
          <p:nvPr/>
        </p:nvGrpSpPr>
        <p:grpSpPr>
          <a:xfrm>
            <a:off x="1923633" y="3307636"/>
            <a:ext cx="420775" cy="420775"/>
            <a:chOff x="-804700" y="3226500"/>
            <a:chExt cx="292225" cy="292225"/>
          </a:xfrm>
        </p:grpSpPr>
        <p:sp>
          <p:nvSpPr>
            <p:cNvPr id="8529" name="Google Shape;8529;p96"/>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96"/>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96"/>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96"/>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96"/>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96"/>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96"/>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6" name="Google Shape;8536;p96"/>
          <p:cNvGrpSpPr/>
          <p:nvPr/>
        </p:nvGrpSpPr>
        <p:grpSpPr>
          <a:xfrm>
            <a:off x="3003724" y="1688647"/>
            <a:ext cx="420775" cy="420811"/>
            <a:chOff x="-5251625" y="3272950"/>
            <a:chExt cx="292225" cy="292250"/>
          </a:xfrm>
        </p:grpSpPr>
        <p:sp>
          <p:nvSpPr>
            <p:cNvPr id="8537" name="Google Shape;8537;p96"/>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96"/>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96"/>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96"/>
          <p:cNvGrpSpPr/>
          <p:nvPr/>
        </p:nvGrpSpPr>
        <p:grpSpPr>
          <a:xfrm>
            <a:off x="3000322" y="2204348"/>
            <a:ext cx="427578" cy="421351"/>
            <a:chOff x="-5254775" y="3631325"/>
            <a:chExt cx="296950" cy="292625"/>
          </a:xfrm>
        </p:grpSpPr>
        <p:sp>
          <p:nvSpPr>
            <p:cNvPr id="8541" name="Google Shape;8541;p96"/>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96"/>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96"/>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96"/>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96"/>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96"/>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96"/>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96"/>
          <p:cNvGrpSpPr/>
          <p:nvPr/>
        </p:nvGrpSpPr>
        <p:grpSpPr>
          <a:xfrm>
            <a:off x="3016181" y="2756270"/>
            <a:ext cx="419659" cy="420775"/>
            <a:chOff x="-5251625" y="3991275"/>
            <a:chExt cx="291450" cy="292225"/>
          </a:xfrm>
        </p:grpSpPr>
        <p:sp>
          <p:nvSpPr>
            <p:cNvPr id="8549" name="Google Shape;8549;p96"/>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96"/>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96"/>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96"/>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96"/>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96"/>
          <p:cNvGrpSpPr/>
          <p:nvPr/>
        </p:nvGrpSpPr>
        <p:grpSpPr>
          <a:xfrm>
            <a:off x="5756763" y="1689240"/>
            <a:ext cx="319874" cy="419623"/>
            <a:chOff x="-3365275" y="3253275"/>
            <a:chExt cx="222150" cy="291425"/>
          </a:xfrm>
        </p:grpSpPr>
        <p:sp>
          <p:nvSpPr>
            <p:cNvPr id="8555" name="Google Shape;8555;p96"/>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96"/>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96"/>
          <p:cNvGrpSpPr/>
          <p:nvPr/>
        </p:nvGrpSpPr>
        <p:grpSpPr>
          <a:xfrm>
            <a:off x="5730701" y="2204058"/>
            <a:ext cx="371998" cy="421927"/>
            <a:chOff x="-3383375" y="3611625"/>
            <a:chExt cx="258350" cy="293025"/>
          </a:xfrm>
        </p:grpSpPr>
        <p:sp>
          <p:nvSpPr>
            <p:cNvPr id="8558" name="Google Shape;8558;p96"/>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96"/>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96"/>
          <p:cNvGrpSpPr/>
          <p:nvPr/>
        </p:nvGrpSpPr>
        <p:grpSpPr>
          <a:xfrm>
            <a:off x="5793050" y="2756826"/>
            <a:ext cx="271097" cy="419659"/>
            <a:chOff x="-3347950" y="3971575"/>
            <a:chExt cx="188275" cy="291450"/>
          </a:xfrm>
        </p:grpSpPr>
        <p:sp>
          <p:nvSpPr>
            <p:cNvPr id="8561" name="Google Shape;8561;p96"/>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96"/>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96"/>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96"/>
          <p:cNvGrpSpPr/>
          <p:nvPr/>
        </p:nvGrpSpPr>
        <p:grpSpPr>
          <a:xfrm>
            <a:off x="842909" y="3307061"/>
            <a:ext cx="371998" cy="421927"/>
            <a:chOff x="-1575775" y="3238300"/>
            <a:chExt cx="258350" cy="293025"/>
          </a:xfrm>
        </p:grpSpPr>
        <p:sp>
          <p:nvSpPr>
            <p:cNvPr id="8565" name="Google Shape;8565;p96"/>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96"/>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96"/>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96"/>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96"/>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96"/>
          <p:cNvGrpSpPr/>
          <p:nvPr/>
        </p:nvGrpSpPr>
        <p:grpSpPr>
          <a:xfrm>
            <a:off x="2487807" y="3309051"/>
            <a:ext cx="423079" cy="424159"/>
            <a:chOff x="-1591550" y="3597475"/>
            <a:chExt cx="293825" cy="294575"/>
          </a:xfrm>
        </p:grpSpPr>
        <p:sp>
          <p:nvSpPr>
            <p:cNvPr id="8571" name="Google Shape;8571;p96"/>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96"/>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96"/>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96"/>
          <p:cNvGrpSpPr/>
          <p:nvPr/>
        </p:nvGrpSpPr>
        <p:grpSpPr>
          <a:xfrm>
            <a:off x="4137277" y="3318663"/>
            <a:ext cx="421927" cy="399248"/>
            <a:chOff x="-1592325" y="3957400"/>
            <a:chExt cx="293025" cy="277275"/>
          </a:xfrm>
        </p:grpSpPr>
        <p:sp>
          <p:nvSpPr>
            <p:cNvPr id="8575" name="Google Shape;8575;p96"/>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96"/>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96"/>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96"/>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96"/>
          <p:cNvGrpSpPr/>
          <p:nvPr/>
        </p:nvGrpSpPr>
        <p:grpSpPr>
          <a:xfrm>
            <a:off x="3624147" y="3310744"/>
            <a:ext cx="369730" cy="420775"/>
            <a:chOff x="-778700" y="3612425"/>
            <a:chExt cx="256775" cy="292225"/>
          </a:xfrm>
        </p:grpSpPr>
        <p:sp>
          <p:nvSpPr>
            <p:cNvPr id="8580" name="Google Shape;8580;p96"/>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96"/>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96"/>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96"/>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96"/>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96"/>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96"/>
          <p:cNvGrpSpPr/>
          <p:nvPr/>
        </p:nvGrpSpPr>
        <p:grpSpPr>
          <a:xfrm>
            <a:off x="6095649" y="3828305"/>
            <a:ext cx="340731" cy="387641"/>
            <a:chOff x="7728464" y="1561258"/>
            <a:chExt cx="349719" cy="397866"/>
          </a:xfrm>
        </p:grpSpPr>
        <p:sp>
          <p:nvSpPr>
            <p:cNvPr id="8587" name="Google Shape;8587;p96"/>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96"/>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96"/>
          <p:cNvGrpSpPr/>
          <p:nvPr/>
        </p:nvGrpSpPr>
        <p:grpSpPr>
          <a:xfrm>
            <a:off x="4018617" y="3828305"/>
            <a:ext cx="387681" cy="387641"/>
            <a:chOff x="5611350" y="1561258"/>
            <a:chExt cx="397907" cy="397866"/>
          </a:xfrm>
        </p:grpSpPr>
        <p:sp>
          <p:nvSpPr>
            <p:cNvPr id="8590" name="Google Shape;8590;p96"/>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96"/>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96"/>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96"/>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96"/>
          <p:cNvGrpSpPr/>
          <p:nvPr/>
        </p:nvGrpSpPr>
        <p:grpSpPr>
          <a:xfrm>
            <a:off x="4537903" y="3925571"/>
            <a:ext cx="387610" cy="193109"/>
            <a:chOff x="6140660" y="1661097"/>
            <a:chExt cx="397835" cy="198202"/>
          </a:xfrm>
        </p:grpSpPr>
        <p:sp>
          <p:nvSpPr>
            <p:cNvPr id="8595" name="Google Shape;8595;p96"/>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96"/>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96"/>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96"/>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96"/>
          <p:cNvGrpSpPr/>
          <p:nvPr/>
        </p:nvGrpSpPr>
        <p:grpSpPr>
          <a:xfrm>
            <a:off x="5057118" y="3828305"/>
            <a:ext cx="387681" cy="387641"/>
            <a:chOff x="6669907" y="1561258"/>
            <a:chExt cx="397907" cy="397866"/>
          </a:xfrm>
        </p:grpSpPr>
        <p:sp>
          <p:nvSpPr>
            <p:cNvPr id="8600" name="Google Shape;8600;p96"/>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96"/>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96"/>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96"/>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96"/>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96"/>
          <p:cNvGrpSpPr/>
          <p:nvPr/>
        </p:nvGrpSpPr>
        <p:grpSpPr>
          <a:xfrm>
            <a:off x="1942348" y="3885842"/>
            <a:ext cx="387681" cy="272572"/>
            <a:chOff x="3386036" y="1746339"/>
            <a:chExt cx="397907" cy="279762"/>
          </a:xfrm>
        </p:grpSpPr>
        <p:sp>
          <p:nvSpPr>
            <p:cNvPr id="8606" name="Google Shape;8606;p96"/>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96"/>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96"/>
          <p:cNvGrpSpPr/>
          <p:nvPr/>
        </p:nvGrpSpPr>
        <p:grpSpPr>
          <a:xfrm>
            <a:off x="2980045" y="3828288"/>
            <a:ext cx="387681" cy="387681"/>
            <a:chOff x="4417380" y="1687279"/>
            <a:chExt cx="397907" cy="397907"/>
          </a:xfrm>
        </p:grpSpPr>
        <p:sp>
          <p:nvSpPr>
            <p:cNvPr id="8609" name="Google Shape;8609;p96"/>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96"/>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96"/>
          <p:cNvGrpSpPr/>
          <p:nvPr/>
        </p:nvGrpSpPr>
        <p:grpSpPr>
          <a:xfrm>
            <a:off x="7926526" y="3308537"/>
            <a:ext cx="387661" cy="387661"/>
            <a:chOff x="2869999" y="1687279"/>
            <a:chExt cx="397887" cy="397887"/>
          </a:xfrm>
        </p:grpSpPr>
        <p:sp>
          <p:nvSpPr>
            <p:cNvPr id="8612" name="Google Shape;8612;p96"/>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96"/>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96"/>
          <p:cNvGrpSpPr/>
          <p:nvPr/>
        </p:nvGrpSpPr>
        <p:grpSpPr>
          <a:xfrm>
            <a:off x="2461634" y="3828664"/>
            <a:ext cx="386807" cy="386929"/>
            <a:chOff x="3902887" y="1687655"/>
            <a:chExt cx="397010" cy="397135"/>
          </a:xfrm>
        </p:grpSpPr>
        <p:sp>
          <p:nvSpPr>
            <p:cNvPr id="8615" name="Google Shape;8615;p96"/>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96"/>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96"/>
          <p:cNvGrpSpPr/>
          <p:nvPr/>
        </p:nvGrpSpPr>
        <p:grpSpPr>
          <a:xfrm>
            <a:off x="3499331" y="3828344"/>
            <a:ext cx="387681" cy="387681"/>
            <a:chOff x="4933458" y="1687279"/>
            <a:chExt cx="397907" cy="397907"/>
          </a:xfrm>
        </p:grpSpPr>
        <p:sp>
          <p:nvSpPr>
            <p:cNvPr id="8618" name="Google Shape;8618;p96"/>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96"/>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96"/>
          <p:cNvGrpSpPr/>
          <p:nvPr/>
        </p:nvGrpSpPr>
        <p:grpSpPr>
          <a:xfrm>
            <a:off x="5273586" y="3308775"/>
            <a:ext cx="387681" cy="387661"/>
            <a:chOff x="266768" y="1721375"/>
            <a:chExt cx="397907" cy="397887"/>
          </a:xfrm>
        </p:grpSpPr>
        <p:sp>
          <p:nvSpPr>
            <p:cNvPr id="8621" name="Google Shape;8621;p96"/>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96"/>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96"/>
          <p:cNvGrpSpPr/>
          <p:nvPr/>
        </p:nvGrpSpPr>
        <p:grpSpPr>
          <a:xfrm>
            <a:off x="7395588" y="3308924"/>
            <a:ext cx="387539" cy="386888"/>
            <a:chOff x="2408992" y="1722875"/>
            <a:chExt cx="397761" cy="397093"/>
          </a:xfrm>
        </p:grpSpPr>
        <p:sp>
          <p:nvSpPr>
            <p:cNvPr id="8624" name="Google Shape;8624;p96"/>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96"/>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96"/>
          <p:cNvGrpSpPr/>
          <p:nvPr/>
        </p:nvGrpSpPr>
        <p:grpSpPr>
          <a:xfrm>
            <a:off x="5576404" y="3828305"/>
            <a:ext cx="387641" cy="387641"/>
            <a:chOff x="7199196" y="1561258"/>
            <a:chExt cx="397866" cy="397866"/>
          </a:xfrm>
        </p:grpSpPr>
        <p:sp>
          <p:nvSpPr>
            <p:cNvPr id="8627" name="Google Shape;8627;p96"/>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96"/>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96"/>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96"/>
          <p:cNvGrpSpPr/>
          <p:nvPr/>
        </p:nvGrpSpPr>
        <p:grpSpPr>
          <a:xfrm>
            <a:off x="6332282" y="3308537"/>
            <a:ext cx="387661" cy="387661"/>
            <a:chOff x="1379798" y="1723250"/>
            <a:chExt cx="397887" cy="397887"/>
          </a:xfrm>
        </p:grpSpPr>
        <p:sp>
          <p:nvSpPr>
            <p:cNvPr id="8631" name="Google Shape;8631;p96"/>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96"/>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96"/>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96"/>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96"/>
          <p:cNvGrpSpPr/>
          <p:nvPr/>
        </p:nvGrpSpPr>
        <p:grpSpPr>
          <a:xfrm>
            <a:off x="5801242" y="3308537"/>
            <a:ext cx="387641" cy="387661"/>
            <a:chOff x="864491" y="1723250"/>
            <a:chExt cx="397866" cy="397887"/>
          </a:xfrm>
        </p:grpSpPr>
        <p:sp>
          <p:nvSpPr>
            <p:cNvPr id="8636" name="Google Shape;8636;p9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9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96"/>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9" name="Google Shape;8639;p96"/>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0" name="Google Shape;8640;p96"/>
          <p:cNvGrpSpPr/>
          <p:nvPr/>
        </p:nvGrpSpPr>
        <p:grpSpPr>
          <a:xfrm>
            <a:off x="6568070" y="3827060"/>
            <a:ext cx="388966" cy="388966"/>
            <a:chOff x="1190625" y="238125"/>
            <a:chExt cx="5235075" cy="5235075"/>
          </a:xfrm>
        </p:grpSpPr>
        <p:sp>
          <p:nvSpPr>
            <p:cNvPr id="8641" name="Google Shape;8641;p96"/>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96"/>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3" name="Google Shape;8643;p9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47"/>
        <p:cNvGrpSpPr/>
        <p:nvPr/>
      </p:nvGrpSpPr>
      <p:grpSpPr>
        <a:xfrm>
          <a:off x="0" y="0"/>
          <a:ext cx="0" cy="0"/>
          <a:chOff x="0" y="0"/>
          <a:chExt cx="0" cy="0"/>
        </a:xfrm>
      </p:grpSpPr>
      <p:pic>
        <p:nvPicPr>
          <p:cNvPr id="8648" name="Google Shape;8648;p9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0"/>
        <p:cNvGrpSpPr/>
        <p:nvPr/>
      </p:nvGrpSpPr>
      <p:grpSpPr>
        <a:xfrm>
          <a:off x="0" y="0"/>
          <a:ext cx="0" cy="0"/>
          <a:chOff x="0" y="0"/>
          <a:chExt cx="0" cy="0"/>
        </a:xfrm>
      </p:grpSpPr>
      <p:sp>
        <p:nvSpPr>
          <p:cNvPr id="1051" name="Google Shape;1051;p46"/>
          <p:cNvSpPr txBox="1">
            <a:spLocks noGrp="1"/>
          </p:cNvSpPr>
          <p:nvPr>
            <p:ph type="title"/>
          </p:nvPr>
        </p:nvSpPr>
        <p:spPr>
          <a:xfrm>
            <a:off x="1215300" y="2247900"/>
            <a:ext cx="4779600" cy="91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Section name</a:t>
            </a:r>
            <a:endParaRPr/>
          </a:p>
        </p:txBody>
      </p:sp>
      <p:sp>
        <p:nvSpPr>
          <p:cNvPr id="1052" name="Google Shape;1052;p46"/>
          <p:cNvSpPr txBox="1">
            <a:spLocks noGrp="1"/>
          </p:cNvSpPr>
          <p:nvPr>
            <p:ph type="title" idx="2"/>
          </p:nvPr>
        </p:nvSpPr>
        <p:spPr>
          <a:xfrm>
            <a:off x="1215300" y="1165325"/>
            <a:ext cx="16521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053" name="Google Shape;1053;p46"/>
          <p:cNvSpPr txBox="1">
            <a:spLocks noGrp="1"/>
          </p:cNvSpPr>
          <p:nvPr>
            <p:ph type="subTitle" idx="1"/>
          </p:nvPr>
        </p:nvSpPr>
        <p:spPr>
          <a:xfrm>
            <a:off x="1215300" y="3204925"/>
            <a:ext cx="2611200" cy="6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7"/>
        <p:cNvGrpSpPr/>
        <p:nvPr/>
      </p:nvGrpSpPr>
      <p:grpSpPr>
        <a:xfrm>
          <a:off x="0" y="0"/>
          <a:ext cx="0" cy="0"/>
          <a:chOff x="0" y="0"/>
          <a:chExt cx="0" cy="0"/>
        </a:xfrm>
      </p:grpSpPr>
      <p:sp>
        <p:nvSpPr>
          <p:cNvPr id="1058" name="Google Shape;1058;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need </a:t>
            </a:r>
            <a:r>
              <a:rPr lang="en">
                <a:solidFill>
                  <a:schemeClr val="dk2"/>
                </a:solidFill>
              </a:rPr>
              <a:t>longer text?</a:t>
            </a:r>
            <a:endParaRPr>
              <a:solidFill>
                <a:schemeClr val="dk2"/>
              </a:solidFill>
            </a:endParaRPr>
          </a:p>
        </p:txBody>
      </p:sp>
      <p:sp>
        <p:nvSpPr>
          <p:cNvPr id="1059" name="Google Shape;1059;p47"/>
          <p:cNvSpPr txBox="1">
            <a:spLocks noGrp="1"/>
          </p:cNvSpPr>
          <p:nvPr>
            <p:ph type="subTitle" idx="1"/>
          </p:nvPr>
        </p:nvSpPr>
        <p:spPr>
          <a:xfrm>
            <a:off x="4947756" y="1667625"/>
            <a:ext cx="3040800" cy="220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sp>
        <p:nvSpPr>
          <p:cNvPr id="1060" name="Google Shape;1060;p47"/>
          <p:cNvSpPr txBox="1">
            <a:spLocks noGrp="1"/>
          </p:cNvSpPr>
          <p:nvPr>
            <p:ph type="subTitle" idx="2"/>
          </p:nvPr>
        </p:nvSpPr>
        <p:spPr>
          <a:xfrm>
            <a:off x="1155450" y="1667625"/>
            <a:ext cx="3040800" cy="220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4"/>
        <p:cNvGrpSpPr/>
        <p:nvPr/>
      </p:nvGrpSpPr>
      <p:grpSpPr>
        <a:xfrm>
          <a:off x="0" y="0"/>
          <a:ext cx="0" cy="0"/>
          <a:chOff x="0" y="0"/>
          <a:chExt cx="0" cy="0"/>
        </a:xfrm>
      </p:grpSpPr>
      <p:sp>
        <p:nvSpPr>
          <p:cNvPr id="1065" name="Google Shape;1065;p48"/>
          <p:cNvSpPr txBox="1">
            <a:spLocks noGrp="1"/>
          </p:cNvSpPr>
          <p:nvPr>
            <p:ph type="title"/>
          </p:nvPr>
        </p:nvSpPr>
        <p:spPr>
          <a:xfrm>
            <a:off x="720000" y="445025"/>
            <a:ext cx="3410700" cy="107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slide title goes </a:t>
            </a:r>
            <a:r>
              <a:rPr lang="en">
                <a:solidFill>
                  <a:schemeClr val="dk2"/>
                </a:solidFill>
              </a:rPr>
              <a:t>here!</a:t>
            </a:r>
            <a:endParaRPr>
              <a:solidFill>
                <a:schemeClr val="dk2"/>
              </a:solidFill>
            </a:endParaRPr>
          </a:p>
        </p:txBody>
      </p:sp>
      <p:sp>
        <p:nvSpPr>
          <p:cNvPr id="1066" name="Google Shape;1066;p48"/>
          <p:cNvSpPr txBox="1">
            <a:spLocks noGrp="1"/>
          </p:cNvSpPr>
          <p:nvPr>
            <p:ph type="subTitle" idx="1"/>
          </p:nvPr>
        </p:nvSpPr>
        <p:spPr>
          <a:xfrm>
            <a:off x="720000" y="1761125"/>
            <a:ext cx="4364400" cy="171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04800" algn="l" rtl="0">
              <a:spcBef>
                <a:spcPts val="1000"/>
              </a:spcBef>
              <a:spcAft>
                <a:spcPts val="0"/>
              </a:spcAft>
              <a:buSzPts val="1200"/>
              <a:buChar char="●"/>
            </a:pPr>
            <a:r>
              <a:rPr lang="en"/>
              <a:t>They’re simple </a:t>
            </a:r>
            <a:endParaRPr/>
          </a:p>
          <a:p>
            <a:pPr marL="457200" lvl="0" indent="-304800" algn="l" rtl="0">
              <a:spcBef>
                <a:spcPts val="0"/>
              </a:spcBef>
              <a:spcAft>
                <a:spcPts val="0"/>
              </a:spcAft>
              <a:buSzPts val="1200"/>
              <a:buChar char="●"/>
            </a:pPr>
            <a:r>
              <a:rPr lang="en"/>
              <a:t>You can organize your ideas clearly</a:t>
            </a:r>
            <a:endParaRPr/>
          </a:p>
          <a:p>
            <a:pPr marL="457200" lvl="0" indent="-304800" algn="l" rtl="0">
              <a:spcBef>
                <a:spcPts val="0"/>
              </a:spcBef>
              <a:spcAft>
                <a:spcPts val="0"/>
              </a:spcAft>
              <a:buSzPts val="12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grpSp>
        <p:nvGrpSpPr>
          <p:cNvPr id="1067" name="Google Shape;1067;p48"/>
          <p:cNvGrpSpPr/>
          <p:nvPr/>
        </p:nvGrpSpPr>
        <p:grpSpPr>
          <a:xfrm rot="10800000">
            <a:off x="713225" y="4356200"/>
            <a:ext cx="636199" cy="247800"/>
            <a:chOff x="7758925" y="4356275"/>
            <a:chExt cx="636199" cy="247800"/>
          </a:xfrm>
        </p:grpSpPr>
        <p:sp>
          <p:nvSpPr>
            <p:cNvPr id="1068" name="Google Shape;1068;p48"/>
            <p:cNvSpPr/>
            <p:nvPr/>
          </p:nvSpPr>
          <p:spPr>
            <a:xfrm>
              <a:off x="7758925" y="4356275"/>
              <a:ext cx="247800" cy="247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8"/>
            <p:cNvSpPr/>
            <p:nvPr/>
          </p:nvSpPr>
          <p:spPr>
            <a:xfrm>
              <a:off x="8147324" y="4356275"/>
              <a:ext cx="247800" cy="247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 name="Google Shape;1070;p48"/>
          <p:cNvSpPr/>
          <p:nvPr/>
        </p:nvSpPr>
        <p:spPr>
          <a:xfrm>
            <a:off x="6057982" y="-586712"/>
            <a:ext cx="2724300" cy="272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sp>
        <p:nvSpPr>
          <p:cNvPr id="1075" name="Google Shape;1075;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divide the </a:t>
            </a:r>
            <a:r>
              <a:rPr lang="en">
                <a:solidFill>
                  <a:schemeClr val="dk2"/>
                </a:solidFill>
              </a:rPr>
              <a:t>content</a:t>
            </a:r>
            <a:endParaRPr>
              <a:solidFill>
                <a:schemeClr val="dk2"/>
              </a:solidFill>
            </a:endParaRPr>
          </a:p>
        </p:txBody>
      </p:sp>
      <p:sp>
        <p:nvSpPr>
          <p:cNvPr id="1076" name="Google Shape;1076;p49"/>
          <p:cNvSpPr txBox="1">
            <a:spLocks noGrp="1"/>
          </p:cNvSpPr>
          <p:nvPr>
            <p:ph type="subTitle" idx="1"/>
          </p:nvPr>
        </p:nvSpPr>
        <p:spPr>
          <a:xfrm>
            <a:off x="5051162" y="2138925"/>
            <a:ext cx="2675400" cy="1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hot—even hotter than Mercury—and its atmosphere is extremely poisonous. It’s the second-brightest natural object in the night sky after the Moon</a:t>
            </a:r>
            <a:endParaRPr/>
          </a:p>
        </p:txBody>
      </p:sp>
      <p:sp>
        <p:nvSpPr>
          <p:cNvPr id="1077" name="Google Shape;1077;p49"/>
          <p:cNvSpPr txBox="1">
            <a:spLocks noGrp="1"/>
          </p:cNvSpPr>
          <p:nvPr>
            <p:ph type="subTitle" idx="2"/>
          </p:nvPr>
        </p:nvSpPr>
        <p:spPr>
          <a:xfrm>
            <a:off x="1417411" y="2138925"/>
            <a:ext cx="2675400" cy="148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 The planet’s name has nothing to do with the liquid metal, since Mercury was named after the Roman messenger god</a:t>
            </a:r>
            <a:endParaRPr/>
          </a:p>
        </p:txBody>
      </p:sp>
      <p:sp>
        <p:nvSpPr>
          <p:cNvPr id="1078" name="Google Shape;1078;p49"/>
          <p:cNvSpPr txBox="1">
            <a:spLocks noGrp="1"/>
          </p:cNvSpPr>
          <p:nvPr>
            <p:ph type="subTitle" idx="3"/>
          </p:nvPr>
        </p:nvSpPr>
        <p:spPr>
          <a:xfrm>
            <a:off x="1417400" y="1670650"/>
            <a:ext cx="2675400" cy="46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079" name="Google Shape;1079;p49"/>
          <p:cNvSpPr txBox="1">
            <a:spLocks noGrp="1"/>
          </p:cNvSpPr>
          <p:nvPr>
            <p:ph type="subTitle" idx="4"/>
          </p:nvPr>
        </p:nvSpPr>
        <p:spPr>
          <a:xfrm>
            <a:off x="5051190" y="1670650"/>
            <a:ext cx="2675400" cy="46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Tree>
  </p:cSld>
  <p:clrMapOvr>
    <a:masterClrMapping/>
  </p:clrMapOvr>
</p:sld>
</file>

<file path=ppt/theme/theme1.xml><?xml version="1.0" encoding="utf-8"?>
<a:theme xmlns:a="http://schemas.openxmlformats.org/drawingml/2006/main" name="Project Integration Management for Business by Slidesgo">
  <a:themeElements>
    <a:clrScheme name="Simple Light">
      <a:dk1>
        <a:srgbClr val="FFFFFF"/>
      </a:dk1>
      <a:lt1>
        <a:srgbClr val="141414"/>
      </a:lt1>
      <a:dk2>
        <a:srgbClr val="FFD400"/>
      </a:dk2>
      <a:lt2>
        <a:srgbClr val="8A8A8A"/>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2495</Words>
  <Application>Microsoft Office PowerPoint</Application>
  <PresentationFormat>On-screen Show (16:9)</PresentationFormat>
  <Paragraphs>353</Paragraphs>
  <Slides>57</Slides>
  <Notes>56</Notes>
  <HiddenSlides>0</HiddenSlides>
  <MMClips>0</MMClips>
  <ScaleCrop>false</ScaleCrop>
  <HeadingPairs>
    <vt:vector size="6" baseType="variant">
      <vt:variant>
        <vt:lpstr>Fonts Used</vt:lpstr>
      </vt:variant>
      <vt:variant>
        <vt:i4>15</vt:i4>
      </vt:variant>
      <vt:variant>
        <vt:lpstr>Theme</vt:lpstr>
      </vt:variant>
      <vt:variant>
        <vt:i4>3</vt:i4>
      </vt:variant>
      <vt:variant>
        <vt:lpstr>Slide Titles</vt:lpstr>
      </vt:variant>
      <vt:variant>
        <vt:i4>57</vt:i4>
      </vt:variant>
    </vt:vector>
  </HeadingPairs>
  <TitlesOfParts>
    <vt:vector size="75" baseType="lpstr">
      <vt:lpstr>Amatic SC</vt:lpstr>
      <vt:lpstr>Proxima Nova</vt:lpstr>
      <vt:lpstr>Roboto Medium</vt:lpstr>
      <vt:lpstr>DM Sans</vt:lpstr>
      <vt:lpstr>PT Sans</vt:lpstr>
      <vt:lpstr>Anaheim</vt:lpstr>
      <vt:lpstr>Nunito Light</vt:lpstr>
      <vt:lpstr>Raleway</vt:lpstr>
      <vt:lpstr>Calibri</vt:lpstr>
      <vt:lpstr>Arial</vt:lpstr>
      <vt:lpstr>Bebas Neue</vt:lpstr>
      <vt:lpstr>Wingdings</vt:lpstr>
      <vt:lpstr>Barlow</vt:lpstr>
      <vt:lpstr>Arimo</vt:lpstr>
      <vt:lpstr>Proxima Nova Semibold</vt:lpstr>
      <vt:lpstr>Project Integration Management for Business by Slidesgo</vt:lpstr>
      <vt:lpstr>Slidesgo Final Pages</vt:lpstr>
      <vt:lpstr>Slidesgo Final Pages</vt:lpstr>
      <vt:lpstr>BUSINESS MANAGEMENT</vt:lpstr>
      <vt:lpstr> MEANING AND METHODS OF PERFORMANCE APPRAISAL </vt:lpstr>
      <vt:lpstr>MEANING OF PERFORMANCE APPRAISAL</vt:lpstr>
      <vt:lpstr>Table of contents</vt:lpstr>
      <vt:lpstr>Whoa!</vt:lpstr>
      <vt:lpstr>Section name</vt:lpstr>
      <vt:lpstr>Do you need longer text?</vt:lpstr>
      <vt:lpstr>The slide title goes here!</vt:lpstr>
      <vt:lpstr>You can divide the content</vt:lpstr>
      <vt:lpstr>Here are three important ideas</vt:lpstr>
      <vt:lpstr>Divide the content in four ideas</vt:lpstr>
      <vt:lpstr>Reviewing concepts is a good idea</vt:lpstr>
      <vt:lpstr>Awesome words</vt:lpstr>
      <vt:lpstr>Section name</vt:lpstr>
      <vt:lpstr>—Someone Famous</vt:lpstr>
      <vt:lpstr>A picture is worth a thousand words</vt:lpstr>
      <vt:lpstr>A picture always reinforces  the concept</vt:lpstr>
      <vt:lpstr>98,300,000</vt:lpstr>
      <vt:lpstr>9h 55m 23s</vt:lpstr>
      <vt:lpstr>Project integration management guide</vt:lpstr>
      <vt:lpstr>Let’s use some percentages</vt:lpstr>
      <vt:lpstr>Computer mockup</vt:lpstr>
      <vt:lpstr>Tablet mockup</vt:lpstr>
      <vt:lpstr>Phone mockup</vt:lpstr>
      <vt:lpstr>Section name</vt:lpstr>
      <vt:lpstr>This is a map</vt:lpstr>
      <vt:lpstr>A timeline always works well</vt:lpstr>
      <vt:lpstr>Diagrams are useful</vt:lpstr>
      <vt:lpstr>Use tables to represent data</vt:lpstr>
      <vt:lpstr>Project integration stages</vt:lpstr>
      <vt:lpstr>You can use this graph</vt:lpstr>
      <vt:lpstr>Return on investment</vt:lpstr>
      <vt:lpstr>Risk graph</vt:lpstr>
      <vt:lpstr>Our team</vt:lpstr>
      <vt:lpstr>Integration management goals</vt:lpstr>
      <vt:lpstr>Thanks!</vt:lpstr>
      <vt:lpstr>Add filter to the photos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MANAGEMENT</dc:title>
  <cp:lastModifiedBy>Kadir Khan</cp:lastModifiedBy>
  <cp:revision>2</cp:revision>
  <dcterms:modified xsi:type="dcterms:W3CDTF">2023-09-22T12:38:38Z</dcterms:modified>
</cp:coreProperties>
</file>